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1"/>
    <p:sldMasterId id="2147483684" r:id="rId2"/>
    <p:sldMasterId id="2147483696" r:id="rId3"/>
  </p:sldMasterIdLst>
  <p:sldIdLst>
    <p:sldId id="377" r:id="rId4"/>
    <p:sldId id="357" r:id="rId5"/>
    <p:sldId id="358" r:id="rId6"/>
    <p:sldId id="359" r:id="rId7"/>
    <p:sldId id="360" r:id="rId8"/>
    <p:sldId id="361" r:id="rId9"/>
    <p:sldId id="399" r:id="rId10"/>
    <p:sldId id="400" r:id="rId11"/>
    <p:sldId id="401" r:id="rId12"/>
    <p:sldId id="402" r:id="rId13"/>
    <p:sldId id="403" r:id="rId14"/>
    <p:sldId id="404" r:id="rId15"/>
    <p:sldId id="405" r:id="rId16"/>
    <p:sldId id="406" r:id="rId17"/>
    <p:sldId id="407" r:id="rId18"/>
    <p:sldId id="408" r:id="rId19"/>
    <p:sldId id="409" r:id="rId20"/>
    <p:sldId id="410" r:id="rId21"/>
    <p:sldId id="411" r:id="rId22"/>
    <p:sldId id="412" r:id="rId23"/>
    <p:sldId id="413" r:id="rId24"/>
    <p:sldId id="414"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327" r:id="rId38"/>
    <p:sldId id="295" r:id="rId39"/>
    <p:sldId id="296" r:id="rId40"/>
    <p:sldId id="297" r:id="rId41"/>
    <p:sldId id="298" r:id="rId42"/>
    <p:sldId id="299" r:id="rId43"/>
    <p:sldId id="300" r:id="rId44"/>
    <p:sldId id="301" r:id="rId45"/>
    <p:sldId id="302" r:id="rId46"/>
    <p:sldId id="303" r:id="rId47"/>
    <p:sldId id="304" r:id="rId48"/>
    <p:sldId id="305" r:id="rId49"/>
    <p:sldId id="342" r:id="rId50"/>
    <p:sldId id="343" r:id="rId51"/>
    <p:sldId id="356" r:id="rId52"/>
    <p:sldId id="345" r:id="rId53"/>
    <p:sldId id="346" r:id="rId54"/>
    <p:sldId id="347" r:id="rId55"/>
    <p:sldId id="348" r:id="rId56"/>
    <p:sldId id="350" r:id="rId57"/>
    <p:sldId id="351" r:id="rId58"/>
    <p:sldId id="352" r:id="rId59"/>
    <p:sldId id="353" r:id="rId60"/>
    <p:sldId id="354" r:id="rId61"/>
    <p:sldId id="355" r:id="rId62"/>
    <p:sldId id="320" r:id="rId63"/>
  </p:sldIdLst>
  <p:sldSz cx="9144000" cy="6858000" type="screen4x3"/>
  <p:notesSz cx="6858000" cy="9144000"/>
  <p:defaultText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380"/>
    <p:restoredTop sz="95332" autoAdjust="0"/>
  </p:normalViewPr>
  <p:slideViewPr>
    <p:cSldViewPr>
      <p:cViewPr varScale="1">
        <p:scale>
          <a:sx n="88" d="100"/>
          <a:sy n="88" d="100"/>
        </p:scale>
        <p:origin x="1306"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7284314-B7E1-47CB-8F6F-EC34E2481261}"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1237460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284314-B7E1-47CB-8F6F-EC34E2481261}"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2093012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284314-B7E1-47CB-8F6F-EC34E2481261}"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3572766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770-0919-4691-83FA-595934C05F1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591C243-BBFA-4063-ABC2-164D9291F96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E8ECDF6-022D-455A-9400-B2AF3471BE3F}"/>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5" name="Footer Placeholder 4">
            <a:extLst>
              <a:ext uri="{FF2B5EF4-FFF2-40B4-BE49-F238E27FC236}">
                <a16:creationId xmlns:a16="http://schemas.microsoft.com/office/drawing/2014/main" id="{CF5273A8-2AF0-4609-9BA0-C50E64072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6C39B-BE44-45BB-A74D-567E63B489E5}"/>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2688838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176E-FC95-4C5D-97FF-A98FCED80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B8833-D75F-4E75-B5C6-A64244ED65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14038-3C01-45C3-8DB1-E7F4B501EA30}"/>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5" name="Footer Placeholder 4">
            <a:extLst>
              <a:ext uri="{FF2B5EF4-FFF2-40B4-BE49-F238E27FC236}">
                <a16:creationId xmlns:a16="http://schemas.microsoft.com/office/drawing/2014/main" id="{6C029D93-D841-4D2C-97B4-A2FE95165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475AE-DCAF-40F5-BAE2-C094C64733FB}"/>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4201230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3F18-D4A3-4EBA-BCB1-916099013A8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D413BC5-4522-4FC5-8A01-2834D7D14E5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2A84D-6826-447D-9855-C25B3E2CD7E4}"/>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5" name="Footer Placeholder 4">
            <a:extLst>
              <a:ext uri="{FF2B5EF4-FFF2-40B4-BE49-F238E27FC236}">
                <a16:creationId xmlns:a16="http://schemas.microsoft.com/office/drawing/2014/main" id="{099D0B43-80C9-4583-AD33-E7E3AE6B2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2A9B5-4876-4234-A705-75665D1CA075}"/>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1736946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7BA8-7D61-414D-9FDC-9B1B927FE2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46E651-359F-4890-A307-8832B1284FC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F1E32D-E079-4951-9BF2-F991F388C938}"/>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C18517-F778-4426-9FD8-5810C9284143}"/>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6" name="Footer Placeholder 5">
            <a:extLst>
              <a:ext uri="{FF2B5EF4-FFF2-40B4-BE49-F238E27FC236}">
                <a16:creationId xmlns:a16="http://schemas.microsoft.com/office/drawing/2014/main" id="{C8D1B9C5-2731-4AB8-8CB0-2308FC37D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5124F-3857-4A32-8DF1-8E9D88207E53}"/>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1017033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BF9E-A608-43E5-8AD1-8AE2D972EA2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77E764-C2BD-4A66-A43A-CE5938695BF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D401C5A-CD3F-424D-A061-9B7ED5105A03}"/>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46348C-C83A-4F57-9B59-057E9A394DB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7BD817-DA98-4FA1-863B-3F2BE6AB04C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C32875-2FEF-4A4C-BBDA-437387320F67}"/>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8" name="Footer Placeholder 7">
            <a:extLst>
              <a:ext uri="{FF2B5EF4-FFF2-40B4-BE49-F238E27FC236}">
                <a16:creationId xmlns:a16="http://schemas.microsoft.com/office/drawing/2014/main" id="{B78611CC-5634-4A9B-B4F2-F712FE73DC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A1864F-755E-472B-A29D-8D3F2FB8B6C2}"/>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1248766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C535-5E96-4B00-AEE0-B19880BD19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9296F6-9157-4610-BED2-45A8DE50F68A}"/>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4" name="Footer Placeholder 3">
            <a:extLst>
              <a:ext uri="{FF2B5EF4-FFF2-40B4-BE49-F238E27FC236}">
                <a16:creationId xmlns:a16="http://schemas.microsoft.com/office/drawing/2014/main" id="{860E7240-239B-4406-8DA9-16D1BCCA00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4FA64A-C22B-4DEE-A310-6BD99C4545A2}"/>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1251895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BD232B-510D-4D67-B5B8-E570E54C69C3}"/>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3" name="Footer Placeholder 2">
            <a:extLst>
              <a:ext uri="{FF2B5EF4-FFF2-40B4-BE49-F238E27FC236}">
                <a16:creationId xmlns:a16="http://schemas.microsoft.com/office/drawing/2014/main" id="{69038CBF-5F48-43FC-AE6A-62ED580331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23F88-3BBF-44F5-BC59-43AAD8971B7B}"/>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4175032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F2171-9512-444B-A286-079A7AB2205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5CE04B8-81AE-4AA3-86C5-8B0AB9FDF7A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5EB186-5375-43F4-B727-7E82F3D35B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09E6B2A-DD05-4B66-8F60-3B49D477CD1B}"/>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6" name="Footer Placeholder 5">
            <a:extLst>
              <a:ext uri="{FF2B5EF4-FFF2-40B4-BE49-F238E27FC236}">
                <a16:creationId xmlns:a16="http://schemas.microsoft.com/office/drawing/2014/main" id="{A4D3A9D6-649B-45FB-B643-05F0C02230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0E7D40-348F-44C8-9977-C6A2E95FA9B2}"/>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683103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284314-B7E1-47CB-8F6F-EC34E2481261}"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2764307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57208-B3F8-407D-8D01-5338885C319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EEDD0F2-C237-4A02-A602-A7155EB14EE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531D529-7FE9-459C-A520-ABF6D8940F1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1489FF4-F722-4F0D-839C-AD313FC4C9DB}"/>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6" name="Footer Placeholder 5">
            <a:extLst>
              <a:ext uri="{FF2B5EF4-FFF2-40B4-BE49-F238E27FC236}">
                <a16:creationId xmlns:a16="http://schemas.microsoft.com/office/drawing/2014/main" id="{76EFF908-1704-4768-9EA7-1D09895F6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361FD-60A7-4F5C-AF6A-6F6C0C7CC582}"/>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2031402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0D42F-030D-4F08-9D6A-F96581D200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7F34D6-D6FB-442B-B3B7-FE8AD8A3DC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A096C-0C25-48CD-A4B6-D5237BCD441F}"/>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5" name="Footer Placeholder 4">
            <a:extLst>
              <a:ext uri="{FF2B5EF4-FFF2-40B4-BE49-F238E27FC236}">
                <a16:creationId xmlns:a16="http://schemas.microsoft.com/office/drawing/2014/main" id="{09759668-5753-4F56-9AD1-6810649B1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63DD3-4725-465C-AF8B-C0F529A5C330}"/>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1349697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B8EDAF-2E7D-46D3-BDEF-A2DCC11179E0}"/>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93A66-D976-4344-9107-136E21C6433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9A640-61BD-495E-B9DD-FB2D0F9EB9C7}"/>
              </a:ext>
            </a:extLst>
          </p:cNvPr>
          <p:cNvSpPr>
            <a:spLocks noGrp="1"/>
          </p:cNvSpPr>
          <p:nvPr>
            <p:ph type="dt" sz="half" idx="10"/>
          </p:nvPr>
        </p:nvSpPr>
        <p:spPr/>
        <p:txBody>
          <a:bodyPr/>
          <a:lstStyle/>
          <a:p>
            <a:fld id="{6AB5A1E5-2C13-47D5-8EF4-448E7C69731A}" type="datetimeFigureOut">
              <a:rPr lang="en-US" smtClean="0"/>
              <a:t>7/5/2022</a:t>
            </a:fld>
            <a:endParaRPr lang="en-US"/>
          </a:p>
        </p:txBody>
      </p:sp>
      <p:sp>
        <p:nvSpPr>
          <p:cNvPr id="5" name="Footer Placeholder 4">
            <a:extLst>
              <a:ext uri="{FF2B5EF4-FFF2-40B4-BE49-F238E27FC236}">
                <a16:creationId xmlns:a16="http://schemas.microsoft.com/office/drawing/2014/main" id="{6416ED07-13D9-43AF-8339-4F1B66402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990C8-7D81-4D7D-AAE5-92DE05ADD748}"/>
              </a:ext>
            </a:extLst>
          </p:cNvPr>
          <p:cNvSpPr>
            <a:spLocks noGrp="1"/>
          </p:cNvSpPr>
          <p:nvPr>
            <p:ph type="sldNum" sz="quarter" idx="12"/>
          </p:nvPr>
        </p:nvSpPr>
        <p:spPr/>
        <p:txBody>
          <a:bodyPr/>
          <a:lstStyle/>
          <a:p>
            <a:fld id="{0E8422D7-9501-4FCF-BCC3-468EB63D4825}" type="slidenum">
              <a:rPr lang="en-US" smtClean="0"/>
              <a:t>‹#›</a:t>
            </a:fld>
            <a:endParaRPr lang="en-US"/>
          </a:p>
        </p:txBody>
      </p:sp>
    </p:spTree>
    <p:extLst>
      <p:ext uri="{BB962C8B-B14F-4D97-AF65-F5344CB8AC3E}">
        <p14:creationId xmlns:p14="http://schemas.microsoft.com/office/powerpoint/2010/main" val="4293112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88483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3939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851464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1594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7060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46255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1256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284314-B7E1-47CB-8F6F-EC34E2481261}" type="datetimeFigureOut">
              <a:rPr lang="en-US" smtClean="0"/>
              <a:t>7/5/2022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19089671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527008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8751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4487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1210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284314-B7E1-47CB-8F6F-EC34E2481261}"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182789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284314-B7E1-47CB-8F6F-EC34E2481261}" type="datetimeFigureOut">
              <a:rPr lang="en-US" smtClean="0"/>
              <a:t>7/5/2022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302688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284314-B7E1-47CB-8F6F-EC34E2481261}" type="datetimeFigureOut">
              <a:rPr lang="en-US" smtClean="0"/>
              <a:t>7/5/2022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300661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84314-B7E1-47CB-8F6F-EC34E2481261}" type="datetimeFigureOut">
              <a:rPr lang="en-US" smtClean="0"/>
              <a:t>7/5/2022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377524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7284314-B7E1-47CB-8F6F-EC34E2481261}"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166815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7284314-B7E1-47CB-8F6F-EC34E2481261}" type="datetimeFigureOut">
              <a:rPr lang="en-US" smtClean="0"/>
              <a:t>7/5/2022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A2489-A801-4820-AEFC-39DCB82A6F17}" type="slidenum">
              <a:rPr lang="en-US" smtClean="0"/>
              <a:t>‹#›</a:t>
            </a:fld>
            <a:endParaRPr lang="en-US"/>
          </a:p>
        </p:txBody>
      </p:sp>
    </p:spTree>
    <p:extLst>
      <p:ext uri="{BB962C8B-B14F-4D97-AF65-F5344CB8AC3E}">
        <p14:creationId xmlns:p14="http://schemas.microsoft.com/office/powerpoint/2010/main" val="357709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7284314-B7E1-47CB-8F6F-EC34E2481261}" type="datetimeFigureOut">
              <a:rPr lang="en-US" smtClean="0"/>
              <a:t>7/5/2022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DA2489-A801-4820-AEFC-39DCB82A6F17}" type="slidenum">
              <a:rPr lang="en-US" smtClean="0"/>
              <a:t>‹#›</a:t>
            </a:fld>
            <a:endParaRPr lang="en-US"/>
          </a:p>
        </p:txBody>
      </p:sp>
    </p:spTree>
    <p:extLst>
      <p:ext uri="{BB962C8B-B14F-4D97-AF65-F5344CB8AC3E}">
        <p14:creationId xmlns:p14="http://schemas.microsoft.com/office/powerpoint/2010/main" val="3628131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7A23BD-FCAA-410F-9102-EC0D0BE5C4F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7B705C-9B5A-475E-87F9-D118BF1F806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A4C942-F340-48C5-92D8-6A5565028D9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AB5A1E5-2C13-47D5-8EF4-448E7C69731A}" type="datetimeFigureOut">
              <a:rPr lang="en-US" smtClean="0"/>
              <a:t>7/5/2022</a:t>
            </a:fld>
            <a:endParaRPr lang="en-US"/>
          </a:p>
        </p:txBody>
      </p:sp>
      <p:sp>
        <p:nvSpPr>
          <p:cNvPr id="5" name="Footer Placeholder 4">
            <a:extLst>
              <a:ext uri="{FF2B5EF4-FFF2-40B4-BE49-F238E27FC236}">
                <a16:creationId xmlns:a16="http://schemas.microsoft.com/office/drawing/2014/main" id="{45AE407E-240F-481A-BE70-E3800273BA3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A8C976-423C-4E18-8DB0-D75273454A0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8422D7-9501-4FCF-BCC3-468EB63D4825}" type="slidenum">
              <a:rPr lang="en-US" smtClean="0"/>
              <a:t>‹#›</a:t>
            </a:fld>
            <a:endParaRPr lang="en-US"/>
          </a:p>
        </p:txBody>
      </p:sp>
    </p:spTree>
    <p:extLst>
      <p:ext uri="{BB962C8B-B14F-4D97-AF65-F5344CB8AC3E}">
        <p14:creationId xmlns:p14="http://schemas.microsoft.com/office/powerpoint/2010/main" val="22981135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73ED0CC-082F-4160-86E5-0D6041F12778}" type="datetime1">
              <a:rPr lang="en-US" smtClean="0"/>
              <a:t>7/5/2022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0128180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52.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72.png"/><Relationship Id="rId21" Type="http://schemas.openxmlformats.org/officeDocument/2006/relationships/image" Target="../media/image81.png"/><Relationship Id="rId7" Type="http://schemas.openxmlformats.org/officeDocument/2006/relationships/image" Target="../media/image76.png"/><Relationship Id="rId12" Type="http://schemas.openxmlformats.org/officeDocument/2006/relationships/image" Target="../media/image36.png"/><Relationship Id="rId17" Type="http://schemas.openxmlformats.org/officeDocument/2006/relationships/image" Target="../media/image56.png"/><Relationship Id="rId25" Type="http://schemas.openxmlformats.org/officeDocument/2006/relationships/image" Target="../media/image85.png"/><Relationship Id="rId2" Type="http://schemas.openxmlformats.org/officeDocument/2006/relationships/image" Target="../media/image71.png"/><Relationship Id="rId16" Type="http://schemas.openxmlformats.org/officeDocument/2006/relationships/image" Target="../media/image55.png"/><Relationship Id="rId20" Type="http://schemas.openxmlformats.org/officeDocument/2006/relationships/image" Target="../media/image80.png"/><Relationship Id="rId29" Type="http://schemas.openxmlformats.org/officeDocument/2006/relationships/image" Target="../media/image88.png"/><Relationship Id="rId1" Type="http://schemas.openxmlformats.org/officeDocument/2006/relationships/slideLayout" Target="../slideLayouts/slideLayout18.xml"/><Relationship Id="rId6" Type="http://schemas.openxmlformats.org/officeDocument/2006/relationships/image" Target="../media/image75.png"/><Relationship Id="rId11" Type="http://schemas.openxmlformats.org/officeDocument/2006/relationships/image" Target="../media/image50.png"/><Relationship Id="rId24" Type="http://schemas.openxmlformats.org/officeDocument/2006/relationships/image" Target="../media/image84.png"/><Relationship Id="rId5" Type="http://schemas.openxmlformats.org/officeDocument/2006/relationships/image" Target="../media/image74.png"/><Relationship Id="rId15" Type="http://schemas.openxmlformats.org/officeDocument/2006/relationships/image" Target="../media/image54.png"/><Relationship Id="rId23" Type="http://schemas.openxmlformats.org/officeDocument/2006/relationships/image" Target="../media/image83.png"/><Relationship Id="rId28" Type="http://schemas.openxmlformats.org/officeDocument/2006/relationships/image" Target="../media/image87.png"/><Relationship Id="rId10" Type="http://schemas.openxmlformats.org/officeDocument/2006/relationships/image" Target="../media/image49.png"/><Relationship Id="rId19" Type="http://schemas.openxmlformats.org/officeDocument/2006/relationships/image" Target="../media/image79.png"/><Relationship Id="rId31" Type="http://schemas.openxmlformats.org/officeDocument/2006/relationships/image" Target="../media/image90.png"/><Relationship Id="rId4" Type="http://schemas.openxmlformats.org/officeDocument/2006/relationships/image" Target="../media/image7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82.png"/><Relationship Id="rId27" Type="http://schemas.openxmlformats.org/officeDocument/2006/relationships/image" Target="../media/image40.png"/><Relationship Id="rId30" Type="http://schemas.openxmlformats.org/officeDocument/2006/relationships/image" Target="../media/image89.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4" Type="http://schemas.openxmlformats.org/officeDocument/2006/relationships/image" Target="../media/image93.png"/></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jpg"/><Relationship Id="rId4" Type="http://schemas.openxmlformats.org/officeDocument/2006/relationships/image" Target="../media/image96.png"/><Relationship Id="rId9" Type="http://schemas.openxmlformats.org/officeDocument/2006/relationships/image" Target="../media/image101.png"/></Relationships>
</file>

<file path=ppt/slides/_rels/slide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7.xml"/><Relationship Id="rId5" Type="http://schemas.openxmlformats.org/officeDocument/2006/relationships/image" Target="../media/image104.png"/><Relationship Id="rId4" Type="http://schemas.openxmlformats.org/officeDocument/2006/relationships/image" Target="../media/image97.jpg"/></Relationships>
</file>

<file path=ppt/slides/_rels/slide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73.png"/><Relationship Id="rId21" Type="http://schemas.openxmlformats.org/officeDocument/2006/relationships/image" Target="../media/image131.png"/><Relationship Id="rId7" Type="http://schemas.openxmlformats.org/officeDocument/2006/relationships/image" Target="../media/image118.png"/><Relationship Id="rId12" Type="http://schemas.openxmlformats.org/officeDocument/2006/relationships/image" Target="../media/image51.png"/><Relationship Id="rId17" Type="http://schemas.openxmlformats.org/officeDocument/2006/relationships/image" Target="../media/image127.png"/><Relationship Id="rId25" Type="http://schemas.openxmlformats.org/officeDocument/2006/relationships/image" Target="../media/image135.png"/><Relationship Id="rId33" Type="http://schemas.openxmlformats.org/officeDocument/2006/relationships/image" Target="../media/image143.png"/><Relationship Id="rId2" Type="http://schemas.openxmlformats.org/officeDocument/2006/relationships/image" Target="../media/image114.png"/><Relationship Id="rId16" Type="http://schemas.openxmlformats.org/officeDocument/2006/relationships/image" Target="../media/image126.png"/><Relationship Id="rId20" Type="http://schemas.openxmlformats.org/officeDocument/2006/relationships/image" Target="../media/image130.png"/><Relationship Id="rId29" Type="http://schemas.openxmlformats.org/officeDocument/2006/relationships/image" Target="../media/image139.png"/><Relationship Id="rId1" Type="http://schemas.openxmlformats.org/officeDocument/2006/relationships/slideLayout" Target="../slideLayouts/slideLayout18.xml"/><Relationship Id="rId6" Type="http://schemas.openxmlformats.org/officeDocument/2006/relationships/image" Target="../media/image117.png"/><Relationship Id="rId11" Type="http://schemas.openxmlformats.org/officeDocument/2006/relationships/image" Target="../media/image122.png"/><Relationship Id="rId24" Type="http://schemas.openxmlformats.org/officeDocument/2006/relationships/image" Target="../media/image134.png"/><Relationship Id="rId32" Type="http://schemas.openxmlformats.org/officeDocument/2006/relationships/image" Target="../media/image142.png"/><Relationship Id="rId5" Type="http://schemas.openxmlformats.org/officeDocument/2006/relationships/image" Target="../media/image116.png"/><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138.png"/><Relationship Id="rId10" Type="http://schemas.openxmlformats.org/officeDocument/2006/relationships/image" Target="../media/image121.png"/><Relationship Id="rId19" Type="http://schemas.openxmlformats.org/officeDocument/2006/relationships/image" Target="../media/image129.png"/><Relationship Id="rId31" Type="http://schemas.openxmlformats.org/officeDocument/2006/relationships/image" Target="../media/image141.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png"/><Relationship Id="rId30" Type="http://schemas.openxmlformats.org/officeDocument/2006/relationships/image" Target="../media/image140.png"/><Relationship Id="rId8" Type="http://schemas.openxmlformats.org/officeDocument/2006/relationships/image" Target="../media/image1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8.xml"/><Relationship Id="rId4" Type="http://schemas.openxmlformats.org/officeDocument/2006/relationships/image" Target="../media/image146.png"/></Relationships>
</file>

<file path=ppt/slides/_rels/slide2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8.xml"/><Relationship Id="rId4" Type="http://schemas.openxmlformats.org/officeDocument/2006/relationships/image" Target="../media/image150.png"/></Relationships>
</file>

<file path=ppt/slides/_rels/slide23.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40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2.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59.png"/><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4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1.xml"/><Relationship Id="rId5" Type="http://schemas.openxmlformats.org/officeDocument/2006/relationships/image" Target="../media/image179.png"/><Relationship Id="rId4" Type="http://schemas.openxmlformats.org/officeDocument/2006/relationships/image" Target="../media/image178.jpg"/></Relationships>
</file>

<file path=ppt/slides/_rels/slide4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cell.com/cell/fulltext/S0092-8674(18)31629-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eep learning in biomedical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247" y="1844824"/>
            <a:ext cx="4886257" cy="27363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7435" y="3573016"/>
            <a:ext cx="4752528" cy="2585323"/>
          </a:xfrm>
          <a:prstGeom prst="rect">
            <a:avLst/>
          </a:prstGeom>
          <a:noFill/>
        </p:spPr>
        <p:txBody>
          <a:bodyPr wrap="square" rtlCol="0">
            <a:spAutoFit/>
          </a:bodyPr>
          <a:lstStyle/>
          <a:p>
            <a:pPr algn="l" rtl="0"/>
            <a:r>
              <a:rPr lang="en-US" b="1" dirty="0">
                <a:solidFill>
                  <a:schemeClr val="accent6"/>
                </a:solidFill>
                <a:effectLst>
                  <a:outerShdw blurRad="38100" dist="38100" dir="2700000" algn="tl">
                    <a:srgbClr val="000000">
                      <a:alpha val="43137"/>
                    </a:srgbClr>
                  </a:outerShdw>
                </a:effectLst>
                <a:latin typeface="Adobe Caslon Pro Bold" panose="0205070206050A020403" pitchFamily="18" charset="0"/>
              </a:rPr>
              <a:t>Presented by</a:t>
            </a:r>
            <a:r>
              <a:rPr lang="en-US" b="1" dirty="0" smtClean="0">
                <a:solidFill>
                  <a:schemeClr val="accent6"/>
                </a:solidFill>
                <a:effectLst>
                  <a:outerShdw blurRad="38100" dist="38100" dir="2700000" algn="tl">
                    <a:srgbClr val="000000">
                      <a:alpha val="43137"/>
                    </a:srgbClr>
                  </a:outerShdw>
                </a:effectLst>
                <a:latin typeface="Adobe Caslon Pro Bold" panose="0205070206050A020403" pitchFamily="18" charset="0"/>
              </a:rPr>
              <a:t>:</a:t>
            </a:r>
            <a:endParaRPr lang="en-US" dirty="0" smtClean="0">
              <a:solidFill>
                <a:schemeClr val="accent6"/>
              </a:solidFill>
              <a:effectLst>
                <a:outerShdw blurRad="38100" dist="38100" dir="2700000" algn="tl">
                  <a:srgbClr val="000000">
                    <a:alpha val="43137"/>
                  </a:srgbClr>
                </a:outerShdw>
              </a:effectLst>
              <a:latin typeface="Adobe Caslon Pro Bold" panose="0205070206050A020403" pitchFamily="18" charset="0"/>
            </a:endParaRPr>
          </a:p>
          <a:p>
            <a:pPr marL="342900" indent="-342900" algn="l" rtl="0">
              <a:buFont typeface="+mj-lt"/>
              <a:buAutoNum type="arabicPeriod"/>
            </a:pPr>
            <a:r>
              <a:rPr lang="en-US" dirty="0" err="1" smtClean="0">
                <a:effectLst>
                  <a:outerShdw blurRad="38100" dist="38100" dir="2700000" algn="tl">
                    <a:srgbClr val="000000">
                      <a:alpha val="43137"/>
                    </a:srgbClr>
                  </a:outerShdw>
                </a:effectLst>
              </a:rPr>
              <a:t>Doaa</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Abd</a:t>
            </a:r>
            <a:r>
              <a:rPr lang="en-US" dirty="0" smtClean="0">
                <a:effectLst>
                  <a:outerShdw blurRad="38100" dist="38100" dir="2700000" algn="tl">
                    <a:srgbClr val="000000">
                      <a:alpha val="43137"/>
                    </a:srgbClr>
                  </a:outerShdw>
                </a:effectLst>
              </a:rPr>
              <a:t> El-Hafez Gad</a:t>
            </a:r>
          </a:p>
          <a:p>
            <a:pPr marL="342900" indent="-342900" algn="l" rtl="0">
              <a:buFont typeface="+mj-lt"/>
              <a:buAutoNum type="arabicPeriod"/>
            </a:pPr>
            <a:r>
              <a:rPr lang="en-US" dirty="0" err="1" smtClean="0">
                <a:effectLst>
                  <a:outerShdw blurRad="38100" dist="38100" dir="2700000" algn="tl">
                    <a:srgbClr val="000000">
                      <a:alpha val="43137"/>
                    </a:srgbClr>
                  </a:outerShdw>
                </a:effectLst>
              </a:rPr>
              <a:t>Eman</a:t>
            </a:r>
            <a:r>
              <a:rPr lang="en-US" dirty="0" smtClean="0">
                <a:effectLst>
                  <a:outerShdw blurRad="38100" dist="38100" dir="2700000" algn="tl">
                    <a:srgbClr val="000000">
                      <a:alpha val="43137"/>
                    </a:srgbClr>
                  </a:outerShdw>
                </a:effectLst>
              </a:rPr>
              <a:t> Mohammed </a:t>
            </a:r>
            <a:r>
              <a:rPr lang="en-US" dirty="0" err="1" smtClean="0">
                <a:effectLst>
                  <a:outerShdw blurRad="38100" dist="38100" dir="2700000" algn="tl">
                    <a:srgbClr val="000000">
                      <a:alpha val="43137"/>
                    </a:srgbClr>
                  </a:outerShdw>
                </a:effectLst>
              </a:rPr>
              <a:t>Essa</a:t>
            </a:r>
            <a:r>
              <a:rPr lang="en-US" dirty="0" smtClean="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Riad</a:t>
            </a:r>
            <a:endParaRPr lang="en-US" dirty="0" smtClean="0">
              <a:effectLst>
                <a:outerShdw blurRad="38100" dist="38100" dir="2700000" algn="tl">
                  <a:srgbClr val="000000">
                    <a:alpha val="43137"/>
                  </a:srgbClr>
                </a:outerShdw>
              </a:effectLst>
            </a:endParaRPr>
          </a:p>
          <a:p>
            <a:pPr marL="342900" indent="-342900" algn="l" rtl="0">
              <a:buFont typeface="+mj-lt"/>
              <a:buAutoNum type="arabicPeriod"/>
            </a:pPr>
            <a:r>
              <a:rPr lang="en-US" dirty="0" err="1">
                <a:effectLst>
                  <a:outerShdw blurRad="38100" dist="38100" dir="2700000" algn="tl">
                    <a:srgbClr val="000000">
                      <a:alpha val="43137"/>
                    </a:srgbClr>
                  </a:outerShdw>
                </a:effectLst>
              </a:rPr>
              <a:t>Doaa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Taha</a:t>
            </a:r>
            <a:r>
              <a:rPr lang="en-US" dirty="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Mohamaden</a:t>
            </a:r>
            <a:r>
              <a:rPr lang="en-US"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a:p>
            <a:pPr marL="342900" indent="-342900" algn="l" rtl="0">
              <a:buFont typeface="+mj-lt"/>
              <a:buAutoNum type="arabicPeriod"/>
            </a:pPr>
            <a:r>
              <a:rPr lang="en-US" dirty="0" err="1" smtClean="0">
                <a:effectLst>
                  <a:outerShdw blurRad="38100" dist="38100" dir="2700000" algn="tl">
                    <a:srgbClr val="000000">
                      <a:alpha val="43137"/>
                    </a:srgbClr>
                  </a:outerShdw>
                </a:effectLst>
              </a:rPr>
              <a:t>Tasneem</a:t>
            </a:r>
            <a:r>
              <a:rPr lang="en-US" dirty="0" smtClean="0">
                <a:effectLst>
                  <a:outerShdw blurRad="38100" dist="38100" dir="2700000" algn="tl">
                    <a:srgbClr val="000000">
                      <a:alpha val="43137"/>
                    </a:srgbClr>
                  </a:outerShdw>
                </a:effectLst>
              </a:rPr>
              <a:t> Mohammed </a:t>
            </a:r>
            <a:r>
              <a:rPr lang="en-US" dirty="0">
                <a:effectLst>
                  <a:outerShdw blurRad="38100" dist="38100" dir="2700000" algn="tl">
                    <a:srgbClr val="000000">
                      <a:alpha val="43137"/>
                    </a:srgbClr>
                  </a:outerShdw>
                </a:effectLst>
              </a:rPr>
              <a:t>Ibrahim</a:t>
            </a:r>
            <a:endParaRPr lang="en-US" dirty="0" smtClean="0">
              <a:effectLst>
                <a:outerShdw blurRad="38100" dist="38100" dir="2700000" algn="tl">
                  <a:srgbClr val="000000">
                    <a:alpha val="43137"/>
                  </a:srgbClr>
                </a:outerShdw>
              </a:effectLst>
            </a:endParaRPr>
          </a:p>
          <a:p>
            <a:pPr marL="342900" indent="-342900" algn="l" rtl="0">
              <a:buFont typeface="+mj-lt"/>
              <a:buAutoNum type="arabicPeriod"/>
            </a:pPr>
            <a:r>
              <a:rPr lang="en-US" dirty="0" err="1" smtClean="0">
                <a:effectLst>
                  <a:outerShdw blurRad="38100" dist="38100" dir="2700000" algn="tl">
                    <a:srgbClr val="000000">
                      <a:alpha val="43137"/>
                    </a:srgbClr>
                  </a:outerShdw>
                </a:effectLst>
              </a:rPr>
              <a:t>Alaa</a:t>
            </a:r>
            <a:r>
              <a:rPr lang="en-US" dirty="0" smtClean="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Mohammed </a:t>
            </a:r>
            <a:r>
              <a:rPr lang="en-US" dirty="0" err="1">
                <a:effectLst>
                  <a:outerShdw blurRad="38100" dist="38100" dir="2700000" algn="tl">
                    <a:srgbClr val="000000">
                      <a:alpha val="43137"/>
                    </a:srgbClr>
                  </a:outerShdw>
                </a:effectLst>
              </a:rPr>
              <a:t>Thabet</a:t>
            </a:r>
            <a:r>
              <a:rPr lang="en-US" dirty="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Abdelsalam</a:t>
            </a:r>
            <a:r>
              <a:rPr lang="en-US" dirty="0" smtClean="0">
                <a:effectLst>
                  <a:outerShdw blurRad="38100" dist="38100" dir="2700000" algn="tl">
                    <a:srgbClr val="000000">
                      <a:alpha val="43137"/>
                    </a:srgbClr>
                  </a:outerShdw>
                </a:effectLst>
              </a:rPr>
              <a:t> </a:t>
            </a:r>
          </a:p>
          <a:p>
            <a:pPr marL="342900" indent="-342900" algn="l" rtl="0">
              <a:buFont typeface="+mj-lt"/>
              <a:buAutoNum type="arabicPeriod"/>
            </a:pPr>
            <a:r>
              <a:rPr lang="en-US" dirty="0" err="1" smtClean="0">
                <a:effectLst>
                  <a:outerShdw blurRad="38100" dist="38100" dir="2700000" algn="tl">
                    <a:srgbClr val="000000">
                      <a:alpha val="43137"/>
                    </a:srgbClr>
                  </a:outerShdw>
                </a:effectLst>
              </a:rPr>
              <a:t>Alaa</a:t>
            </a:r>
            <a:r>
              <a:rPr lang="en-US" dirty="0" smtClean="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Mohammed </a:t>
            </a:r>
            <a:r>
              <a:rPr lang="en-US" dirty="0" err="1">
                <a:effectLst>
                  <a:outerShdw blurRad="38100" dist="38100" dir="2700000" algn="tl">
                    <a:srgbClr val="000000">
                      <a:alpha val="43137"/>
                    </a:srgbClr>
                  </a:outerShdw>
                </a:effectLst>
              </a:rPr>
              <a:t>Abdelaal</a:t>
            </a:r>
            <a:r>
              <a:rPr lang="en-US" dirty="0">
                <a:effectLst>
                  <a:outerShdw blurRad="38100" dist="38100" dir="2700000" algn="tl">
                    <a:srgbClr val="000000">
                      <a:alpha val="43137"/>
                    </a:srgbClr>
                  </a:outerShdw>
                </a:effectLst>
              </a:rPr>
              <a:t> </a:t>
            </a:r>
            <a:r>
              <a:rPr lang="en-US" dirty="0" err="1" smtClean="0">
                <a:effectLst>
                  <a:outerShdw blurRad="38100" dist="38100" dir="2700000" algn="tl">
                    <a:srgbClr val="000000">
                      <a:alpha val="43137"/>
                    </a:srgbClr>
                  </a:outerShdw>
                </a:effectLst>
              </a:rPr>
              <a:t>Amer</a:t>
            </a:r>
            <a:endParaRPr lang="en-US" dirty="0" smtClean="0">
              <a:effectLst>
                <a:outerShdw blurRad="38100" dist="38100" dir="2700000" algn="tl">
                  <a:srgbClr val="000000">
                    <a:alpha val="43137"/>
                  </a:srgbClr>
                </a:outerShdw>
              </a:effectLst>
            </a:endParaRPr>
          </a:p>
          <a:p>
            <a:pPr marL="342900" indent="-342900" algn="l" rtl="0">
              <a:buFont typeface="+mj-lt"/>
              <a:buAutoNum type="arabicPeriod"/>
            </a:pPr>
            <a:r>
              <a:rPr lang="en-US" dirty="0" err="1">
                <a:effectLst>
                  <a:outerShdw blurRad="38100" dist="38100" dir="2700000" algn="tl">
                    <a:srgbClr val="000000">
                      <a:alpha val="43137"/>
                    </a:srgbClr>
                  </a:outerShdw>
                </a:effectLst>
              </a:rPr>
              <a:t>Alaa</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Atef</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Moubark</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Mohamed</a:t>
            </a:r>
            <a:endParaRPr lang="ar-EG" dirty="0" smtClean="0">
              <a:effectLst>
                <a:outerShdw blurRad="38100" dist="38100" dir="2700000" algn="tl">
                  <a:srgbClr val="000000">
                    <a:alpha val="43137"/>
                  </a:srgbClr>
                </a:outerShdw>
              </a:effectLst>
            </a:endParaRPr>
          </a:p>
          <a:p>
            <a:pPr marL="342900" indent="-342900" algn="l" rtl="0">
              <a:buFont typeface="+mj-lt"/>
              <a:buAutoNum type="arabicPeriod"/>
            </a:pPr>
            <a:r>
              <a:rPr lang="en-US" dirty="0" err="1" smtClean="0">
                <a:effectLst>
                  <a:outerShdw blurRad="38100" dist="38100" dir="2700000" algn="tl">
                    <a:srgbClr val="000000">
                      <a:alpha val="43137"/>
                    </a:srgbClr>
                  </a:outerShdw>
                </a:effectLst>
              </a:rPr>
              <a:t>Alaa</a:t>
            </a:r>
            <a:r>
              <a:rPr lang="en-US" dirty="0" smtClean="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Ayman </a:t>
            </a:r>
            <a:r>
              <a:rPr lang="en-US" dirty="0" err="1">
                <a:effectLst>
                  <a:outerShdw blurRad="38100" dist="38100" dir="2700000" algn="tl">
                    <a:srgbClr val="000000">
                      <a:alpha val="43137"/>
                    </a:srgbClr>
                  </a:outerShdw>
                </a:effectLst>
              </a:rPr>
              <a:t>Abd</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Elghany</a:t>
            </a:r>
            <a:r>
              <a:rPr lang="en-US" dirty="0">
                <a:effectLst>
                  <a:outerShdw blurRad="38100" dist="38100" dir="2700000" algn="tl">
                    <a:srgbClr val="000000">
                      <a:alpha val="43137"/>
                    </a:srgbClr>
                  </a:outerShdw>
                </a:effectLst>
              </a:rPr>
              <a:t> Mohamed</a:t>
            </a:r>
          </a:p>
        </p:txBody>
      </p:sp>
      <p:sp>
        <p:nvSpPr>
          <p:cNvPr id="3" name="TextBox 2"/>
          <p:cNvSpPr txBox="1"/>
          <p:nvPr/>
        </p:nvSpPr>
        <p:spPr>
          <a:xfrm>
            <a:off x="2339752" y="476672"/>
            <a:ext cx="4392488" cy="523220"/>
          </a:xfrm>
          <a:prstGeom prst="rect">
            <a:avLst/>
          </a:prstGeom>
          <a:noFill/>
        </p:spPr>
        <p:txBody>
          <a:bodyPr wrap="square" rtlCol="0">
            <a:spAutoFit/>
          </a:bodyPr>
          <a:lstStyle/>
          <a:p>
            <a:pPr algn="l" rtl="0"/>
            <a:r>
              <a:rPr lang="en-US" sz="2800" b="1" dirty="0" smtClean="0">
                <a:solidFill>
                  <a:schemeClr val="accent1">
                    <a:lumMod val="75000"/>
                  </a:schemeClr>
                </a:solidFill>
                <a:effectLst>
                  <a:outerShdw blurRad="38100" dist="38100" dir="2700000" algn="tl">
                    <a:srgbClr val="000000">
                      <a:alpha val="43137"/>
                    </a:srgbClr>
                  </a:outerShdw>
                </a:effectLst>
                <a:latin typeface="Adobe Garamond Pro Bold" panose="02020702060506020403" pitchFamily="18" charset="0"/>
              </a:rPr>
              <a:t>Spliceosome Deep Learning</a:t>
            </a:r>
            <a:endParaRPr lang="en-US" sz="2800" b="1" dirty="0">
              <a:solidFill>
                <a:schemeClr val="accent1">
                  <a:lumMod val="75000"/>
                </a:schemeClr>
              </a:solidFill>
              <a:effectLst>
                <a:outerShdw blurRad="38100" dist="38100" dir="2700000" algn="tl">
                  <a:srgbClr val="000000">
                    <a:alpha val="43137"/>
                  </a:srgbClr>
                </a:outerShdw>
              </a:effectLst>
              <a:latin typeface="Adobe Garamond Pro Bold" panose="02020702060506020403" pitchFamily="18" charset="0"/>
            </a:endParaRPr>
          </a:p>
        </p:txBody>
      </p:sp>
      <p:sp>
        <p:nvSpPr>
          <p:cNvPr id="4" name="TextBox 3"/>
          <p:cNvSpPr txBox="1"/>
          <p:nvPr/>
        </p:nvSpPr>
        <p:spPr>
          <a:xfrm>
            <a:off x="5759624" y="4797152"/>
            <a:ext cx="3384376" cy="461665"/>
          </a:xfrm>
          <a:prstGeom prst="rect">
            <a:avLst/>
          </a:prstGeom>
          <a:noFill/>
        </p:spPr>
        <p:txBody>
          <a:bodyPr wrap="square" rtlCol="0">
            <a:spAutoFit/>
          </a:bodyPr>
          <a:lstStyle/>
          <a:p>
            <a:pPr algn="l" rtl="0"/>
            <a:r>
              <a:rPr lang="en-US" sz="2400" dirty="0" err="1"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Dr</a:t>
            </a:r>
            <a:r>
              <a:rPr lang="en-US" sz="2400" dirty="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sz="2400" dirty="0" smtClean="0">
                <a:solidFill>
                  <a:srgbClr val="FF0000"/>
                </a:solidFill>
                <a:latin typeface="Calibri" panose="020F0502020204030204" pitchFamily="34" charset="0"/>
                <a:cs typeface="Calibri" panose="020F0502020204030204" pitchFamily="34" charset="0"/>
              </a:rPr>
              <a:t> </a:t>
            </a:r>
            <a:r>
              <a:rPr lang="en-US" sz="2400" dirty="0" smtClean="0">
                <a:solidFill>
                  <a:srgbClr val="FF0000"/>
                </a:solidFill>
                <a:effectLst>
                  <a:outerShdw blurRad="38100" dist="38100" dir="2700000" algn="tl">
                    <a:srgbClr val="000000">
                      <a:alpha val="43137"/>
                    </a:srgbClr>
                  </a:outerShdw>
                </a:effectLst>
              </a:rPr>
              <a:t>Ibrahim El-</a:t>
            </a:r>
            <a:r>
              <a:rPr lang="en-US" sz="2400" dirty="0" err="1" smtClean="0">
                <a:solidFill>
                  <a:srgbClr val="FF0000"/>
                </a:solidFill>
                <a:effectLst>
                  <a:outerShdw blurRad="38100" dist="38100" dir="2700000" algn="tl">
                    <a:srgbClr val="000000">
                      <a:alpha val="43137"/>
                    </a:srgbClr>
                  </a:outerShdw>
                </a:effectLst>
              </a:rPr>
              <a:t>Semman</a:t>
            </a:r>
            <a:endParaRPr lang="en-US" sz="24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508954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68506AF-1B78-475E-A4E0-A5FC58799914}"/>
                  </a:ext>
                </a:extLst>
              </p:cNvPr>
              <p:cNvSpPr txBox="1"/>
              <p:nvPr/>
            </p:nvSpPr>
            <p:spPr>
              <a:xfrm>
                <a:off x="108934" y="3053958"/>
                <a:ext cx="868805" cy="1040413"/>
              </a:xfrm>
              <a:prstGeom prst="rect">
                <a:avLst/>
              </a:prstGeom>
              <a:noFill/>
            </p:spPr>
            <p:txBody>
              <a:bodyPr wrap="square" lIns="0" tIns="0" rIns="0" bIns="0" rtlCol="0">
                <a:spAutoFit/>
              </a:bodyPr>
              <a:lstStyle/>
              <a:p>
                <a:pPr algn="l" defTabSz="685800" rtl="0"/>
                <a14:m>
                  <m:oMathPara xmlns:m="http://schemas.openxmlformats.org/officeDocument/2006/math">
                    <m:oMathParaPr>
                      <m:jc m:val="centerGroup"/>
                    </m:oMathParaPr>
                    <m:oMath xmlns:m="http://schemas.openxmlformats.org/officeDocument/2006/math">
                      <m:d>
                        <m:dPr>
                          <m:ctrlPr>
                            <a:rPr lang="en-US" sz="2100" i="1">
                              <a:solidFill>
                                <a:srgbClr val="70AD47">
                                  <a:lumMod val="75000"/>
                                </a:srgbClr>
                              </a:solidFill>
                              <a:latin typeface="Cambria Math" panose="02040503050406030204" pitchFamily="18" charset="0"/>
                            </a:rPr>
                          </m:ctrlPr>
                        </m:dPr>
                        <m:e>
                          <m:eqArr>
                            <m:eqArrPr>
                              <m:ctrlPr>
                                <a:rPr lang="en-US" sz="2100" i="1">
                                  <a:solidFill>
                                    <a:srgbClr val="70AD47"/>
                                  </a:solidFill>
                                  <a:latin typeface="Cambria Math" panose="02040503050406030204" pitchFamily="18" charset="0"/>
                                </a:rPr>
                              </m:ctrlPr>
                            </m:eqArrPr>
                            <m:e>
                              <m:sSub>
                                <m:sSubPr>
                                  <m:ctrlPr>
                                    <a:rPr lang="en-US" sz="2100" i="1">
                                      <a:solidFill>
                                        <a:srgbClr val="70AD47"/>
                                      </a:solidFill>
                                      <a:latin typeface="Cambria Math" panose="02040503050406030204" pitchFamily="18" charset="0"/>
                                    </a:rPr>
                                  </m:ctrlPr>
                                </m:sSubPr>
                                <m:e>
                                  <m:r>
                                    <a:rPr lang="en-US" sz="2100" b="1" i="1">
                                      <a:solidFill>
                                        <a:srgbClr val="70AD47"/>
                                      </a:solidFill>
                                      <a:latin typeface="Cambria Math" panose="02040503050406030204" pitchFamily="18" charset="0"/>
                                    </a:rPr>
                                    <m:t>𝒌</m:t>
                                  </m:r>
                                </m:e>
                                <m:sub>
                                  <m:r>
                                    <a:rPr lang="en-US" sz="2100" b="1" i="1">
                                      <a:solidFill>
                                        <a:srgbClr val="70AD47"/>
                                      </a:solidFill>
                                      <a:latin typeface="Cambria Math" panose="02040503050406030204" pitchFamily="18" charset="0"/>
                                    </a:rPr>
                                    <m:t>𝟐</m:t>
                                  </m:r>
                                  <m:r>
                                    <a:rPr lang="en-US" sz="2100" b="1" i="1">
                                      <a:solidFill>
                                        <a:srgbClr val="70AD47"/>
                                      </a:solidFill>
                                      <a:latin typeface="Cambria Math" panose="02040503050406030204" pitchFamily="18" charset="0"/>
                                    </a:rPr>
                                    <m:t>,</m:t>
                                  </m:r>
                                  <m:r>
                                    <a:rPr lang="en-US" sz="2100" b="1" i="1">
                                      <a:solidFill>
                                        <a:srgbClr val="70AD47"/>
                                      </a:solidFill>
                                      <a:latin typeface="Cambria Math" panose="02040503050406030204" pitchFamily="18" charset="0"/>
                                    </a:rPr>
                                    <m:t>𝟎</m:t>
                                  </m:r>
                                </m:sub>
                              </m:sSub>
                            </m:e>
                            <m:e>
                              <m:sSub>
                                <m:sSubPr>
                                  <m:ctrlPr>
                                    <a:rPr lang="en-US" sz="2100" i="1">
                                      <a:solidFill>
                                        <a:srgbClr val="70AD47"/>
                                      </a:solidFill>
                                      <a:latin typeface="Cambria Math" panose="02040503050406030204" pitchFamily="18" charset="0"/>
                                    </a:rPr>
                                  </m:ctrlPr>
                                </m:sSubPr>
                                <m:e>
                                  <m:r>
                                    <a:rPr lang="en-US" sz="2100" b="1" i="1">
                                      <a:solidFill>
                                        <a:srgbClr val="70AD47"/>
                                      </a:solidFill>
                                      <a:latin typeface="Cambria Math" panose="02040503050406030204" pitchFamily="18" charset="0"/>
                                    </a:rPr>
                                    <m:t>𝒌</m:t>
                                  </m:r>
                                </m:e>
                                <m:sub>
                                  <m:r>
                                    <a:rPr lang="en-US" sz="2100" b="1" i="1">
                                      <a:solidFill>
                                        <a:srgbClr val="70AD47"/>
                                      </a:solidFill>
                                      <a:latin typeface="Cambria Math" panose="02040503050406030204" pitchFamily="18" charset="0"/>
                                    </a:rPr>
                                    <m:t>𝟐</m:t>
                                  </m:r>
                                  <m:r>
                                    <a:rPr lang="en-US" sz="2100" b="1" i="1">
                                      <a:solidFill>
                                        <a:srgbClr val="70AD47"/>
                                      </a:solidFill>
                                      <a:latin typeface="Cambria Math" panose="02040503050406030204" pitchFamily="18" charset="0"/>
                                    </a:rPr>
                                    <m:t>,</m:t>
                                  </m:r>
                                  <m:r>
                                    <a:rPr lang="en-US" sz="2100" b="1" i="1">
                                      <a:solidFill>
                                        <a:srgbClr val="70AD47"/>
                                      </a:solidFill>
                                      <a:latin typeface="Cambria Math" panose="02040503050406030204" pitchFamily="18" charset="0"/>
                                    </a:rPr>
                                    <m:t>𝟏</m:t>
                                  </m:r>
                                </m:sub>
                              </m:sSub>
                            </m:e>
                            <m:e>
                              <m:sSub>
                                <m:sSubPr>
                                  <m:ctrlPr>
                                    <a:rPr lang="en-US" sz="2100" i="1">
                                      <a:solidFill>
                                        <a:srgbClr val="70AD47"/>
                                      </a:solidFill>
                                      <a:latin typeface="Cambria Math" panose="02040503050406030204" pitchFamily="18" charset="0"/>
                                    </a:rPr>
                                  </m:ctrlPr>
                                </m:sSubPr>
                                <m:e>
                                  <m:r>
                                    <a:rPr lang="en-US" sz="2100" b="1" i="1">
                                      <a:solidFill>
                                        <a:srgbClr val="70AD47"/>
                                      </a:solidFill>
                                      <a:latin typeface="Cambria Math" panose="02040503050406030204" pitchFamily="18" charset="0"/>
                                    </a:rPr>
                                    <m:t>𝒌</m:t>
                                  </m:r>
                                </m:e>
                                <m:sub>
                                  <m:r>
                                    <a:rPr lang="en-US" sz="2100" b="1" i="1">
                                      <a:solidFill>
                                        <a:srgbClr val="70AD47"/>
                                      </a:solidFill>
                                      <a:latin typeface="Cambria Math" panose="02040503050406030204" pitchFamily="18" charset="0"/>
                                    </a:rPr>
                                    <m:t>𝟐</m:t>
                                  </m:r>
                                  <m:r>
                                    <a:rPr lang="en-US" sz="2100" b="1" i="1">
                                      <a:solidFill>
                                        <a:srgbClr val="70AD47"/>
                                      </a:solidFill>
                                      <a:latin typeface="Cambria Math" panose="02040503050406030204" pitchFamily="18" charset="0"/>
                                    </a:rPr>
                                    <m:t>,</m:t>
                                  </m:r>
                                  <m:r>
                                    <a:rPr lang="en-US" sz="2100" b="1" i="1">
                                      <a:solidFill>
                                        <a:srgbClr val="70AD47"/>
                                      </a:solidFill>
                                      <a:latin typeface="Cambria Math" panose="02040503050406030204" pitchFamily="18" charset="0"/>
                                    </a:rPr>
                                    <m:t>𝟐</m:t>
                                  </m:r>
                                </m:sub>
                              </m:sSub>
                            </m:e>
                          </m:eqArr>
                        </m:e>
                      </m:d>
                    </m:oMath>
                  </m:oMathPara>
                </a14:m>
                <a:endParaRPr lang="en-US" sz="2100" dirty="0">
                  <a:solidFill>
                    <a:prstClr val="black"/>
                  </a:solidFill>
                  <a:latin typeface="Calibri" panose="020F0502020204030204"/>
                </a:endParaRPr>
              </a:p>
            </p:txBody>
          </p:sp>
        </mc:Choice>
        <mc:Fallback>
          <p:sp>
            <p:nvSpPr>
              <p:cNvPr id="3" name="TextBox 2">
                <a:extLst>
                  <a:ext uri="{FF2B5EF4-FFF2-40B4-BE49-F238E27FC236}">
                    <a16:creationId xmlns:a16="http://schemas.microsoft.com/office/drawing/2014/main" id="{D68506AF-1B78-475E-A4E0-A5FC58799914}"/>
                  </a:ext>
                </a:extLst>
              </p:cNvPr>
              <p:cNvSpPr txBox="1">
                <a:spLocks noRot="1" noChangeAspect="1" noMove="1" noResize="1" noEditPoints="1" noAdjustHandles="1" noChangeArrowheads="1" noChangeShapeType="1" noTextEdit="1"/>
              </p:cNvSpPr>
              <p:nvPr/>
            </p:nvSpPr>
            <p:spPr>
              <a:xfrm>
                <a:off x="108934" y="3053958"/>
                <a:ext cx="868805" cy="1040413"/>
              </a:xfrm>
              <a:prstGeom prst="rect">
                <a:avLst/>
              </a:prstGeom>
              <a:blipFill>
                <a:blip r:embed="rId2"/>
                <a:stretch>
                  <a:fillRect/>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AC60C272-050A-49FC-911D-0AF5B6BF67D4}"/>
              </a:ext>
            </a:extLst>
          </p:cNvPr>
          <p:cNvSpPr/>
          <p:nvPr/>
        </p:nvSpPr>
        <p:spPr>
          <a:xfrm>
            <a:off x="1013886" y="3475300"/>
            <a:ext cx="395444" cy="22862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endParaRPr lang="en-US" sz="1350">
              <a:solidFill>
                <a:prstClr val="white"/>
              </a:solidFill>
              <a:latin typeface="Calibri" panose="020F0502020204030204"/>
            </a:endParaRPr>
          </a:p>
        </p:txBody>
      </p:sp>
      <p:sp>
        <p:nvSpPr>
          <p:cNvPr id="6" name="Rectangle: Rounded Corners 5">
            <a:extLst>
              <a:ext uri="{FF2B5EF4-FFF2-40B4-BE49-F238E27FC236}">
                <a16:creationId xmlns:a16="http://schemas.microsoft.com/office/drawing/2014/main" id="{4CB17CA8-6FCD-4D5B-AA97-06439E6D5C4F}"/>
              </a:ext>
            </a:extLst>
          </p:cNvPr>
          <p:cNvSpPr/>
          <p:nvPr/>
        </p:nvSpPr>
        <p:spPr>
          <a:xfrm>
            <a:off x="7441455" y="2497347"/>
            <a:ext cx="591037" cy="1850557"/>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p:sp>
        <p:nvSpPr>
          <p:cNvPr id="7" name="Rectangle: Rounded Corners 6">
            <a:extLst>
              <a:ext uri="{FF2B5EF4-FFF2-40B4-BE49-F238E27FC236}">
                <a16:creationId xmlns:a16="http://schemas.microsoft.com/office/drawing/2014/main" id="{A87019F9-30FD-4132-AE06-73E7AD2F6A32}"/>
              </a:ext>
            </a:extLst>
          </p:cNvPr>
          <p:cNvSpPr/>
          <p:nvPr/>
        </p:nvSpPr>
        <p:spPr>
          <a:xfrm>
            <a:off x="4515642" y="1780667"/>
            <a:ext cx="574490" cy="3870009"/>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p:sp>
        <p:nvSpPr>
          <p:cNvPr id="8" name="Rectangle: Rounded Corners 7">
            <a:extLst>
              <a:ext uri="{FF2B5EF4-FFF2-40B4-BE49-F238E27FC236}">
                <a16:creationId xmlns:a16="http://schemas.microsoft.com/office/drawing/2014/main" id="{DE7EAA29-633F-4350-A64D-94EC0C7D9548}"/>
              </a:ext>
            </a:extLst>
          </p:cNvPr>
          <p:cNvSpPr/>
          <p:nvPr/>
        </p:nvSpPr>
        <p:spPr>
          <a:xfrm>
            <a:off x="1481916" y="1996942"/>
            <a:ext cx="591101" cy="3399782"/>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mc:AlternateContent xmlns:mc="http://schemas.openxmlformats.org/markup-compatibility/2006">
        <mc:Choice xmlns:a14="http://schemas.microsoft.com/office/drawing/2010/main" Requires="a14">
          <p:sp>
            <p:nvSpPr>
              <p:cNvPr id="9" name="Flowchart: Connector 7">
                <a:extLst>
                  <a:ext uri="{FF2B5EF4-FFF2-40B4-BE49-F238E27FC236}">
                    <a16:creationId xmlns:a16="http://schemas.microsoft.com/office/drawing/2014/main" id="{221BAE05-A04B-44F5-A490-7F6DA594D7A3}"/>
                  </a:ext>
                </a:extLst>
              </p:cNvPr>
              <p:cNvSpPr/>
              <p:nvPr/>
            </p:nvSpPr>
            <p:spPr>
              <a:xfrm>
                <a:off x="4534664" y="1888707"/>
                <a:ext cx="537899" cy="538200"/>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0</m:t>
                          </m:r>
                        </m:sub>
                      </m:sSub>
                    </m:oMath>
                  </m:oMathPara>
                </a14:m>
                <a:endParaRPr lang="en-US" sz="1200" kern="0" dirty="0">
                  <a:solidFill>
                    <a:srgbClr val="FFF9E8"/>
                  </a:solidFill>
                  <a:latin typeface="Arial"/>
                  <a:sym typeface="Arial"/>
                </a:endParaRPr>
              </a:p>
            </p:txBody>
          </p:sp>
        </mc:Choice>
        <mc:Fallback>
          <p:sp>
            <p:nvSpPr>
              <p:cNvPr id="9" name="Flowchart: Connector 7">
                <a:extLst>
                  <a:ext uri="{FF2B5EF4-FFF2-40B4-BE49-F238E27FC236}">
                    <a16:creationId xmlns:a16="http://schemas.microsoft.com/office/drawing/2014/main" id="{221BAE05-A04B-44F5-A490-7F6DA594D7A3}"/>
                  </a:ext>
                </a:extLst>
              </p:cNvPr>
              <p:cNvSpPr>
                <a:spLocks noRot="1" noChangeAspect="1" noMove="1" noResize="1" noEditPoints="1" noAdjustHandles="1" noChangeArrowheads="1" noChangeShapeType="1" noTextEdit="1"/>
              </p:cNvSpPr>
              <p:nvPr/>
            </p:nvSpPr>
            <p:spPr>
              <a:xfrm>
                <a:off x="4534664" y="1888707"/>
                <a:ext cx="537899" cy="538200"/>
              </a:xfrm>
              <a:prstGeom prst="flowChartConnector">
                <a:avLst/>
              </a:prstGeom>
              <a:blipFill>
                <a:blip r:embed="rId3"/>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Flowchart: Connector 9">
                <a:extLst>
                  <a:ext uri="{FF2B5EF4-FFF2-40B4-BE49-F238E27FC236}">
                    <a16:creationId xmlns:a16="http://schemas.microsoft.com/office/drawing/2014/main" id="{F2B48FF0-0F88-4502-AB00-C308B08E87DB}"/>
                  </a:ext>
                </a:extLst>
              </p:cNvPr>
              <p:cNvSpPr/>
              <p:nvPr/>
            </p:nvSpPr>
            <p:spPr>
              <a:xfrm>
                <a:off x="4533210" y="2863270"/>
                <a:ext cx="537899"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1</m:t>
                          </m:r>
                        </m:sub>
                      </m:sSub>
                    </m:oMath>
                  </m:oMathPara>
                </a14:m>
                <a:endParaRPr lang="en-US" sz="1200" kern="0" dirty="0">
                  <a:solidFill>
                    <a:srgbClr val="FFF9E8"/>
                  </a:solidFill>
                  <a:latin typeface="Arial"/>
                  <a:sym typeface="Arial"/>
                </a:endParaRPr>
              </a:p>
            </p:txBody>
          </p:sp>
        </mc:Choice>
        <mc:Fallback>
          <p:sp>
            <p:nvSpPr>
              <p:cNvPr id="10" name="Flowchart: Connector 9">
                <a:extLst>
                  <a:ext uri="{FF2B5EF4-FFF2-40B4-BE49-F238E27FC236}">
                    <a16:creationId xmlns:a16="http://schemas.microsoft.com/office/drawing/2014/main" id="{F2B48FF0-0F88-4502-AB00-C308B08E87DB}"/>
                  </a:ext>
                </a:extLst>
              </p:cNvPr>
              <p:cNvSpPr>
                <a:spLocks noRot="1" noChangeAspect="1" noMove="1" noResize="1" noEditPoints="1" noAdjustHandles="1" noChangeArrowheads="1" noChangeShapeType="1" noTextEdit="1"/>
              </p:cNvSpPr>
              <p:nvPr/>
            </p:nvSpPr>
            <p:spPr>
              <a:xfrm>
                <a:off x="4533210" y="2863270"/>
                <a:ext cx="537899" cy="566654"/>
              </a:xfrm>
              <a:prstGeom prst="flowChartConnector">
                <a:avLst/>
              </a:prstGeom>
              <a:blipFill>
                <a:blip r:embed="rId4"/>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Flowchart: Connector 7">
                <a:extLst>
                  <a:ext uri="{FF2B5EF4-FFF2-40B4-BE49-F238E27FC236}">
                    <a16:creationId xmlns:a16="http://schemas.microsoft.com/office/drawing/2014/main" id="{FAA99524-4C41-4D0B-A0EC-3F125AE6A242}"/>
                  </a:ext>
                </a:extLst>
              </p:cNvPr>
              <p:cNvSpPr/>
              <p:nvPr/>
            </p:nvSpPr>
            <p:spPr>
              <a:xfrm>
                <a:off x="4533614" y="3954752"/>
                <a:ext cx="537495"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2</m:t>
                          </m:r>
                        </m:sub>
                      </m:sSub>
                    </m:oMath>
                  </m:oMathPara>
                </a14:m>
                <a:endParaRPr lang="en-US" sz="1200" kern="0" dirty="0">
                  <a:solidFill>
                    <a:srgbClr val="FFF9E8"/>
                  </a:solidFill>
                  <a:latin typeface="Arial"/>
                  <a:sym typeface="Arial"/>
                </a:endParaRPr>
              </a:p>
            </p:txBody>
          </p:sp>
        </mc:Choice>
        <mc:Fallback>
          <p:sp>
            <p:nvSpPr>
              <p:cNvPr id="11" name="Flowchart: Connector 7">
                <a:extLst>
                  <a:ext uri="{FF2B5EF4-FFF2-40B4-BE49-F238E27FC236}">
                    <a16:creationId xmlns:a16="http://schemas.microsoft.com/office/drawing/2014/main" id="{FAA99524-4C41-4D0B-A0EC-3F125AE6A242}"/>
                  </a:ext>
                </a:extLst>
              </p:cNvPr>
              <p:cNvSpPr>
                <a:spLocks noRot="1" noChangeAspect="1" noMove="1" noResize="1" noEditPoints="1" noAdjustHandles="1" noChangeArrowheads="1" noChangeShapeType="1" noTextEdit="1"/>
              </p:cNvSpPr>
              <p:nvPr/>
            </p:nvSpPr>
            <p:spPr>
              <a:xfrm>
                <a:off x="4533614" y="3954752"/>
                <a:ext cx="537495" cy="566654"/>
              </a:xfrm>
              <a:prstGeom prst="flowChartConnector">
                <a:avLst/>
              </a:prstGeom>
              <a:blipFill>
                <a:blip r:embed="rId5"/>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Flowchart: Connector 5">
                <a:extLst>
                  <a:ext uri="{FF2B5EF4-FFF2-40B4-BE49-F238E27FC236}">
                    <a16:creationId xmlns:a16="http://schemas.microsoft.com/office/drawing/2014/main" id="{EB18525D-F627-4573-8BF5-7D87D70839CB}"/>
                  </a:ext>
                </a:extLst>
              </p:cNvPr>
              <p:cNvSpPr/>
              <p:nvPr/>
            </p:nvSpPr>
            <p:spPr>
              <a:xfrm>
                <a:off x="1519088" y="4588222"/>
                <a:ext cx="522045" cy="497099"/>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b="1" i="1">
                              <a:solidFill>
                                <a:prstClr val="white"/>
                              </a:solidFill>
                              <a:latin typeface="Cambria Math" panose="02040503050406030204" pitchFamily="18" charset="0"/>
                            </a:rPr>
                            <m:t>𝒌</m:t>
                          </m:r>
                        </m:e>
                        <m:sub>
                          <m:r>
                            <a:rPr lang="en-US" sz="1500" b="1" i="1">
                              <a:solidFill>
                                <a:prstClr val="white"/>
                              </a:solidFill>
                              <a:latin typeface="Cambria Math" panose="02040503050406030204" pitchFamily="18" charset="0"/>
                            </a:rPr>
                            <m:t>𝟐</m:t>
                          </m:r>
                          <m:r>
                            <a:rPr lang="en-US" sz="1500" b="1" i="1">
                              <a:solidFill>
                                <a:prstClr val="white"/>
                              </a:solidFill>
                              <a:latin typeface="Cambria Math" panose="02040503050406030204" pitchFamily="18" charset="0"/>
                            </a:rPr>
                            <m:t>,</m:t>
                          </m:r>
                          <m:r>
                            <a:rPr lang="en-US" sz="1500" b="1" i="1">
                              <a:solidFill>
                                <a:prstClr val="white"/>
                              </a:solidFill>
                              <a:latin typeface="Cambria Math" panose="02040503050406030204" pitchFamily="18" charset="0"/>
                            </a:rPr>
                            <m:t>𝟐</m:t>
                          </m:r>
                        </m:sub>
                      </m:sSub>
                    </m:oMath>
                  </m:oMathPara>
                </a14:m>
                <a:endParaRPr lang="en-US" sz="1500" kern="0" dirty="0">
                  <a:solidFill>
                    <a:srgbClr val="FFF9E8"/>
                  </a:solidFill>
                  <a:latin typeface="Arial"/>
                  <a:sym typeface="Arial"/>
                </a:endParaRPr>
              </a:p>
            </p:txBody>
          </p:sp>
        </mc:Choice>
        <mc:Fallback>
          <p:sp>
            <p:nvSpPr>
              <p:cNvPr id="12" name="Flowchart: Connector 5">
                <a:extLst>
                  <a:ext uri="{FF2B5EF4-FFF2-40B4-BE49-F238E27FC236}">
                    <a16:creationId xmlns:a16="http://schemas.microsoft.com/office/drawing/2014/main" id="{EB18525D-F627-4573-8BF5-7D87D70839CB}"/>
                  </a:ext>
                </a:extLst>
              </p:cNvPr>
              <p:cNvSpPr>
                <a:spLocks noRot="1" noChangeAspect="1" noMove="1" noResize="1" noEditPoints="1" noAdjustHandles="1" noChangeArrowheads="1" noChangeShapeType="1" noTextEdit="1"/>
              </p:cNvSpPr>
              <p:nvPr/>
            </p:nvSpPr>
            <p:spPr>
              <a:xfrm>
                <a:off x="1519088" y="4588222"/>
                <a:ext cx="522045" cy="497099"/>
              </a:xfrm>
              <a:prstGeom prst="flowChartConnector">
                <a:avLst/>
              </a:prstGeom>
              <a:blipFill>
                <a:blip r:embed="rId6"/>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Flowchart: Connector 6">
                <a:extLst>
                  <a:ext uri="{FF2B5EF4-FFF2-40B4-BE49-F238E27FC236}">
                    <a16:creationId xmlns:a16="http://schemas.microsoft.com/office/drawing/2014/main" id="{28233DE6-84FA-4522-91CE-316BF20B78D2}"/>
                  </a:ext>
                </a:extLst>
              </p:cNvPr>
              <p:cNvSpPr/>
              <p:nvPr/>
            </p:nvSpPr>
            <p:spPr>
              <a:xfrm>
                <a:off x="1510647" y="3343785"/>
                <a:ext cx="544523" cy="486746"/>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b="1" i="1">
                              <a:solidFill>
                                <a:prstClr val="white"/>
                              </a:solidFill>
                              <a:latin typeface="Cambria Math" panose="02040503050406030204" pitchFamily="18" charset="0"/>
                            </a:rPr>
                            <m:t>𝒌</m:t>
                          </m:r>
                        </m:e>
                        <m:sub>
                          <m:r>
                            <a:rPr lang="en-US" sz="1500" b="1" i="1">
                              <a:solidFill>
                                <a:prstClr val="white"/>
                              </a:solidFill>
                              <a:latin typeface="Cambria Math" panose="02040503050406030204" pitchFamily="18" charset="0"/>
                            </a:rPr>
                            <m:t>𝟐</m:t>
                          </m:r>
                          <m:r>
                            <a:rPr lang="en-US" sz="1500" b="1" i="1">
                              <a:solidFill>
                                <a:prstClr val="white"/>
                              </a:solidFill>
                              <a:latin typeface="Cambria Math" panose="02040503050406030204" pitchFamily="18" charset="0"/>
                            </a:rPr>
                            <m:t>,</m:t>
                          </m:r>
                          <m:r>
                            <a:rPr lang="en-US" sz="1500" b="1" i="1">
                              <a:solidFill>
                                <a:prstClr val="white"/>
                              </a:solidFill>
                              <a:latin typeface="Cambria Math" panose="02040503050406030204" pitchFamily="18" charset="0"/>
                            </a:rPr>
                            <m:t>𝟏</m:t>
                          </m:r>
                        </m:sub>
                      </m:sSub>
                    </m:oMath>
                  </m:oMathPara>
                </a14:m>
                <a:endParaRPr lang="en-US" sz="1500" kern="0" dirty="0">
                  <a:solidFill>
                    <a:srgbClr val="FFF9E8"/>
                  </a:solidFill>
                  <a:latin typeface="Arial"/>
                  <a:sym typeface="Arial"/>
                </a:endParaRPr>
              </a:p>
            </p:txBody>
          </p:sp>
        </mc:Choice>
        <mc:Fallback>
          <p:sp>
            <p:nvSpPr>
              <p:cNvPr id="13" name="Flowchart: Connector 6">
                <a:extLst>
                  <a:ext uri="{FF2B5EF4-FFF2-40B4-BE49-F238E27FC236}">
                    <a16:creationId xmlns:a16="http://schemas.microsoft.com/office/drawing/2014/main" id="{28233DE6-84FA-4522-91CE-316BF20B78D2}"/>
                  </a:ext>
                </a:extLst>
              </p:cNvPr>
              <p:cNvSpPr>
                <a:spLocks noRot="1" noChangeAspect="1" noMove="1" noResize="1" noEditPoints="1" noAdjustHandles="1" noChangeArrowheads="1" noChangeShapeType="1" noTextEdit="1"/>
              </p:cNvSpPr>
              <p:nvPr/>
            </p:nvSpPr>
            <p:spPr>
              <a:xfrm>
                <a:off x="1510647" y="3343785"/>
                <a:ext cx="544523" cy="486746"/>
              </a:xfrm>
              <a:prstGeom prst="flowChartConnector">
                <a:avLst/>
              </a:prstGeom>
              <a:blipFill>
                <a:blip r:embed="rId7"/>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Flowchart: Connector 6">
                <a:extLst>
                  <a:ext uri="{FF2B5EF4-FFF2-40B4-BE49-F238E27FC236}">
                    <a16:creationId xmlns:a16="http://schemas.microsoft.com/office/drawing/2014/main" id="{9927F15F-94E7-4B36-9390-66572ABB9563}"/>
                  </a:ext>
                </a:extLst>
              </p:cNvPr>
              <p:cNvSpPr/>
              <p:nvPr/>
            </p:nvSpPr>
            <p:spPr>
              <a:xfrm>
                <a:off x="1510647" y="2225617"/>
                <a:ext cx="549580" cy="486746"/>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b="1" i="1">
                              <a:solidFill>
                                <a:prstClr val="white"/>
                              </a:solidFill>
                              <a:latin typeface="Cambria Math" panose="02040503050406030204" pitchFamily="18" charset="0"/>
                            </a:rPr>
                            <m:t>𝒌</m:t>
                          </m:r>
                        </m:e>
                        <m:sub>
                          <m:r>
                            <a:rPr lang="en-US" sz="1500" b="1" i="1">
                              <a:solidFill>
                                <a:prstClr val="white"/>
                              </a:solidFill>
                              <a:latin typeface="Cambria Math" panose="02040503050406030204" pitchFamily="18" charset="0"/>
                            </a:rPr>
                            <m:t>𝟐</m:t>
                          </m:r>
                          <m:r>
                            <a:rPr lang="en-US" sz="1500" b="1" i="1">
                              <a:solidFill>
                                <a:prstClr val="white"/>
                              </a:solidFill>
                              <a:latin typeface="Cambria Math" panose="02040503050406030204" pitchFamily="18" charset="0"/>
                            </a:rPr>
                            <m:t>,</m:t>
                          </m:r>
                          <m:r>
                            <a:rPr lang="en-US" sz="1500" b="1" i="1">
                              <a:solidFill>
                                <a:prstClr val="white"/>
                              </a:solidFill>
                              <a:latin typeface="Cambria Math" panose="02040503050406030204" pitchFamily="18" charset="0"/>
                            </a:rPr>
                            <m:t>𝟎</m:t>
                          </m:r>
                        </m:sub>
                      </m:sSub>
                    </m:oMath>
                  </m:oMathPara>
                </a14:m>
                <a:endParaRPr lang="en-US" sz="1500" kern="0" dirty="0">
                  <a:solidFill>
                    <a:srgbClr val="FFF9E8"/>
                  </a:solidFill>
                  <a:latin typeface="Arial"/>
                  <a:sym typeface="Arial"/>
                </a:endParaRPr>
              </a:p>
            </p:txBody>
          </p:sp>
        </mc:Choice>
        <mc:Fallback>
          <p:sp>
            <p:nvSpPr>
              <p:cNvPr id="14" name="Flowchart: Connector 6">
                <a:extLst>
                  <a:ext uri="{FF2B5EF4-FFF2-40B4-BE49-F238E27FC236}">
                    <a16:creationId xmlns:a16="http://schemas.microsoft.com/office/drawing/2014/main" id="{9927F15F-94E7-4B36-9390-66572ABB9563}"/>
                  </a:ext>
                </a:extLst>
              </p:cNvPr>
              <p:cNvSpPr>
                <a:spLocks noRot="1" noChangeAspect="1" noMove="1" noResize="1" noEditPoints="1" noAdjustHandles="1" noChangeArrowheads="1" noChangeShapeType="1" noTextEdit="1"/>
              </p:cNvSpPr>
              <p:nvPr/>
            </p:nvSpPr>
            <p:spPr>
              <a:xfrm>
                <a:off x="1510647" y="2225617"/>
                <a:ext cx="549580" cy="486746"/>
              </a:xfrm>
              <a:prstGeom prst="flowChartConnector">
                <a:avLst/>
              </a:prstGeom>
              <a:blipFill>
                <a:blip r:embed="rId8"/>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15" name="رابط كسهم مستقيم 27">
            <a:extLst>
              <a:ext uri="{FF2B5EF4-FFF2-40B4-BE49-F238E27FC236}">
                <a16:creationId xmlns:a16="http://schemas.microsoft.com/office/drawing/2014/main" id="{E2FC22A5-7C2A-405E-BBB2-D4622D975427}"/>
              </a:ext>
            </a:extLst>
          </p:cNvPr>
          <p:cNvCxnSpPr>
            <a:cxnSpLocks/>
            <a:stCxn id="14" idx="6"/>
            <a:endCxn id="9" idx="2"/>
          </p:cNvCxnSpPr>
          <p:nvPr/>
        </p:nvCxnSpPr>
        <p:spPr>
          <a:xfrm flipV="1">
            <a:off x="2060227" y="2157807"/>
            <a:ext cx="2474438" cy="311183"/>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16" name="TextBox 44">
                <a:extLst>
                  <a:ext uri="{FF2B5EF4-FFF2-40B4-BE49-F238E27FC236}">
                    <a16:creationId xmlns:a16="http://schemas.microsoft.com/office/drawing/2014/main" id="{ECF99A72-C6BB-426D-B1C7-9BAB5C5C67F0}"/>
                  </a:ext>
                </a:extLst>
              </p:cNvPr>
              <p:cNvSpPr txBox="1"/>
              <p:nvPr/>
            </p:nvSpPr>
            <p:spPr>
              <a:xfrm rot="20609564">
                <a:off x="2196392" y="2160436"/>
                <a:ext cx="878962"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𝟎</m:t>
                          </m:r>
                        </m:sub>
                      </m:sSub>
                    </m:oMath>
                  </m:oMathPara>
                </a14:m>
                <a:endParaRPr lang="en-US" sz="1200" b="1" kern="0" dirty="0">
                  <a:solidFill>
                    <a:srgbClr val="6B8335">
                      <a:lumMod val="75000"/>
                    </a:srgbClr>
                  </a:solidFill>
                  <a:latin typeface="Arial"/>
                  <a:cs typeface="Arial"/>
                  <a:sym typeface="Arial"/>
                </a:endParaRPr>
              </a:p>
            </p:txBody>
          </p:sp>
        </mc:Choice>
        <mc:Fallback>
          <p:sp>
            <p:nvSpPr>
              <p:cNvPr id="16" name="TextBox 44">
                <a:extLst>
                  <a:ext uri="{FF2B5EF4-FFF2-40B4-BE49-F238E27FC236}">
                    <a16:creationId xmlns:a16="http://schemas.microsoft.com/office/drawing/2014/main" id="{ECF99A72-C6BB-426D-B1C7-9BAB5C5C67F0}"/>
                  </a:ext>
                </a:extLst>
              </p:cNvPr>
              <p:cNvSpPr txBox="1">
                <a:spLocks noRot="1" noChangeAspect="1" noMove="1" noResize="1" noEditPoints="1" noAdjustHandles="1" noChangeArrowheads="1" noChangeShapeType="1" noTextEdit="1"/>
              </p:cNvSpPr>
              <p:nvPr/>
            </p:nvSpPr>
            <p:spPr>
              <a:xfrm rot="20609564">
                <a:off x="2196392" y="2160436"/>
                <a:ext cx="878962" cy="285206"/>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44">
                <a:extLst>
                  <a:ext uri="{FF2B5EF4-FFF2-40B4-BE49-F238E27FC236}">
                    <a16:creationId xmlns:a16="http://schemas.microsoft.com/office/drawing/2014/main" id="{BC12388E-A43F-4D92-A029-02F9D451C59F}"/>
                  </a:ext>
                </a:extLst>
              </p:cNvPr>
              <p:cNvSpPr txBox="1"/>
              <p:nvPr/>
            </p:nvSpPr>
            <p:spPr>
              <a:xfrm rot="1561664">
                <a:off x="2217459" y="2592456"/>
                <a:ext cx="863639"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𝟐</m:t>
                          </m:r>
                        </m:sub>
                      </m:sSub>
                    </m:oMath>
                  </m:oMathPara>
                </a14:m>
                <a:endParaRPr lang="en-US" sz="1200" b="1" kern="0" dirty="0">
                  <a:solidFill>
                    <a:srgbClr val="6B8335">
                      <a:lumMod val="75000"/>
                    </a:srgbClr>
                  </a:solidFill>
                  <a:latin typeface="Arial"/>
                  <a:cs typeface="Arial"/>
                  <a:sym typeface="Arial"/>
                </a:endParaRPr>
              </a:p>
            </p:txBody>
          </p:sp>
        </mc:Choice>
        <mc:Fallback>
          <p:sp>
            <p:nvSpPr>
              <p:cNvPr id="17" name="TextBox 44">
                <a:extLst>
                  <a:ext uri="{FF2B5EF4-FFF2-40B4-BE49-F238E27FC236}">
                    <a16:creationId xmlns:a16="http://schemas.microsoft.com/office/drawing/2014/main" id="{BC12388E-A43F-4D92-A029-02F9D451C59F}"/>
                  </a:ext>
                </a:extLst>
              </p:cNvPr>
              <p:cNvSpPr txBox="1">
                <a:spLocks noRot="1" noChangeAspect="1" noMove="1" noResize="1" noEditPoints="1" noAdjustHandles="1" noChangeArrowheads="1" noChangeShapeType="1" noTextEdit="1"/>
              </p:cNvSpPr>
              <p:nvPr/>
            </p:nvSpPr>
            <p:spPr>
              <a:xfrm rot="1561664">
                <a:off x="2217459" y="2592456"/>
                <a:ext cx="863639" cy="285206"/>
              </a:xfrm>
              <a:prstGeom prst="rect">
                <a:avLst/>
              </a:prstGeom>
              <a:blipFill>
                <a:blip r:embed="rId10"/>
                <a:stretch>
                  <a:fillRect/>
                </a:stretch>
              </a:blipFill>
              <a:ln>
                <a:noFill/>
              </a:ln>
            </p:spPr>
            <p:txBody>
              <a:bodyPr/>
              <a:lstStyle/>
              <a:p>
                <a:r>
                  <a:rPr lang="en-US">
                    <a:noFill/>
                  </a:rPr>
                  <a:t> </a:t>
                </a:r>
              </a:p>
            </p:txBody>
          </p:sp>
        </mc:Fallback>
      </mc:AlternateContent>
      <p:cxnSp>
        <p:nvCxnSpPr>
          <p:cNvPr id="18" name="رابط كسهم مستقيم 27">
            <a:extLst>
              <a:ext uri="{FF2B5EF4-FFF2-40B4-BE49-F238E27FC236}">
                <a16:creationId xmlns:a16="http://schemas.microsoft.com/office/drawing/2014/main" id="{68263FCF-0906-4EA5-8430-12726D84325B}"/>
              </a:ext>
            </a:extLst>
          </p:cNvPr>
          <p:cNvCxnSpPr>
            <a:cxnSpLocks/>
            <a:stCxn id="14" idx="6"/>
            <a:endCxn id="10" idx="2"/>
          </p:cNvCxnSpPr>
          <p:nvPr/>
        </p:nvCxnSpPr>
        <p:spPr>
          <a:xfrm>
            <a:off x="2060226" y="2468990"/>
            <a:ext cx="2472984" cy="677607"/>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19" name="رابط كسهم مستقيم 27">
            <a:extLst>
              <a:ext uri="{FF2B5EF4-FFF2-40B4-BE49-F238E27FC236}">
                <a16:creationId xmlns:a16="http://schemas.microsoft.com/office/drawing/2014/main" id="{81834A89-1F32-4B88-9BC8-20FFB7FF0077}"/>
              </a:ext>
            </a:extLst>
          </p:cNvPr>
          <p:cNvCxnSpPr>
            <a:cxnSpLocks/>
            <a:endCxn id="11" idx="2"/>
          </p:cNvCxnSpPr>
          <p:nvPr/>
        </p:nvCxnSpPr>
        <p:spPr>
          <a:xfrm>
            <a:off x="2080737" y="2460840"/>
            <a:ext cx="2452877" cy="1777240"/>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20" name="رابط كسهم مستقيم 27">
            <a:extLst>
              <a:ext uri="{FF2B5EF4-FFF2-40B4-BE49-F238E27FC236}">
                <a16:creationId xmlns:a16="http://schemas.microsoft.com/office/drawing/2014/main" id="{DCC417B8-87AD-4C01-B7DA-31AD2417B5B3}"/>
              </a:ext>
            </a:extLst>
          </p:cNvPr>
          <p:cNvCxnSpPr>
            <a:cxnSpLocks/>
            <a:endCxn id="22" idx="2"/>
          </p:cNvCxnSpPr>
          <p:nvPr/>
        </p:nvCxnSpPr>
        <p:spPr>
          <a:xfrm>
            <a:off x="2076190" y="2454974"/>
            <a:ext cx="2457827" cy="2737970"/>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21" name="TextBox 44">
                <a:extLst>
                  <a:ext uri="{FF2B5EF4-FFF2-40B4-BE49-F238E27FC236}">
                    <a16:creationId xmlns:a16="http://schemas.microsoft.com/office/drawing/2014/main" id="{271827BB-5950-447B-954E-AD836C10B599}"/>
                  </a:ext>
                </a:extLst>
              </p:cNvPr>
              <p:cNvSpPr txBox="1"/>
              <p:nvPr/>
            </p:nvSpPr>
            <p:spPr>
              <a:xfrm rot="284450">
                <a:off x="2220396" y="2386029"/>
                <a:ext cx="93070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𝟏</m:t>
                          </m:r>
                        </m:sub>
                      </m:sSub>
                    </m:oMath>
                  </m:oMathPara>
                </a14:m>
                <a:endParaRPr lang="en-US" sz="1200" b="1" kern="0" dirty="0">
                  <a:solidFill>
                    <a:srgbClr val="6B8335">
                      <a:lumMod val="75000"/>
                    </a:srgbClr>
                  </a:solidFill>
                  <a:latin typeface="Arial"/>
                  <a:cs typeface="Arial"/>
                  <a:sym typeface="Arial"/>
                </a:endParaRPr>
              </a:p>
            </p:txBody>
          </p:sp>
        </mc:Choice>
        <mc:Fallback>
          <p:sp>
            <p:nvSpPr>
              <p:cNvPr id="21" name="TextBox 44">
                <a:extLst>
                  <a:ext uri="{FF2B5EF4-FFF2-40B4-BE49-F238E27FC236}">
                    <a16:creationId xmlns:a16="http://schemas.microsoft.com/office/drawing/2014/main" id="{271827BB-5950-447B-954E-AD836C10B599}"/>
                  </a:ext>
                </a:extLst>
              </p:cNvPr>
              <p:cNvSpPr txBox="1">
                <a:spLocks noRot="1" noChangeAspect="1" noMove="1" noResize="1" noEditPoints="1" noAdjustHandles="1" noChangeArrowheads="1" noChangeShapeType="1" noTextEdit="1"/>
              </p:cNvSpPr>
              <p:nvPr/>
            </p:nvSpPr>
            <p:spPr>
              <a:xfrm rot="284450">
                <a:off x="2220396" y="2386029"/>
                <a:ext cx="930704" cy="285206"/>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Flowchart: Connector 7">
                <a:extLst>
                  <a:ext uri="{FF2B5EF4-FFF2-40B4-BE49-F238E27FC236}">
                    <a16:creationId xmlns:a16="http://schemas.microsoft.com/office/drawing/2014/main" id="{066A4710-BE80-4822-BF1C-8291593C423B}"/>
                  </a:ext>
                </a:extLst>
              </p:cNvPr>
              <p:cNvSpPr/>
              <p:nvPr/>
            </p:nvSpPr>
            <p:spPr>
              <a:xfrm>
                <a:off x="4534016" y="4909617"/>
                <a:ext cx="537495"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3</m:t>
                          </m:r>
                        </m:sub>
                      </m:sSub>
                    </m:oMath>
                  </m:oMathPara>
                </a14:m>
                <a:endParaRPr lang="en-US" sz="1200" kern="0" dirty="0">
                  <a:solidFill>
                    <a:srgbClr val="FFF9E8"/>
                  </a:solidFill>
                  <a:latin typeface="Arial"/>
                  <a:sym typeface="Arial"/>
                </a:endParaRPr>
              </a:p>
            </p:txBody>
          </p:sp>
        </mc:Choice>
        <mc:Fallback>
          <p:sp>
            <p:nvSpPr>
              <p:cNvPr id="22" name="Flowchart: Connector 7">
                <a:extLst>
                  <a:ext uri="{FF2B5EF4-FFF2-40B4-BE49-F238E27FC236}">
                    <a16:creationId xmlns:a16="http://schemas.microsoft.com/office/drawing/2014/main" id="{066A4710-BE80-4822-BF1C-8291593C423B}"/>
                  </a:ext>
                </a:extLst>
              </p:cNvPr>
              <p:cNvSpPr>
                <a:spLocks noRot="1" noChangeAspect="1" noMove="1" noResize="1" noEditPoints="1" noAdjustHandles="1" noChangeArrowheads="1" noChangeShapeType="1" noTextEdit="1"/>
              </p:cNvSpPr>
              <p:nvPr/>
            </p:nvSpPr>
            <p:spPr>
              <a:xfrm>
                <a:off x="4534016" y="4909617"/>
                <a:ext cx="537495" cy="566654"/>
              </a:xfrm>
              <a:prstGeom prst="flowChartConnector">
                <a:avLst/>
              </a:prstGeom>
              <a:blipFill>
                <a:blip r:embed="rId12"/>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23" name="رابط كسهم مستقيم 27">
            <a:extLst>
              <a:ext uri="{FF2B5EF4-FFF2-40B4-BE49-F238E27FC236}">
                <a16:creationId xmlns:a16="http://schemas.microsoft.com/office/drawing/2014/main" id="{B18F79AA-BA15-4310-B262-337690A9631B}"/>
              </a:ext>
            </a:extLst>
          </p:cNvPr>
          <p:cNvCxnSpPr>
            <a:cxnSpLocks/>
            <a:endCxn id="9" idx="2"/>
          </p:cNvCxnSpPr>
          <p:nvPr/>
        </p:nvCxnSpPr>
        <p:spPr>
          <a:xfrm flipV="1">
            <a:off x="2080334" y="2157807"/>
            <a:ext cx="2454331" cy="1378048"/>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4" name="رابط كسهم مستقيم 30">
            <a:extLst>
              <a:ext uri="{FF2B5EF4-FFF2-40B4-BE49-F238E27FC236}">
                <a16:creationId xmlns:a16="http://schemas.microsoft.com/office/drawing/2014/main" id="{285F76DB-63A5-4B99-937E-31B43AE2C029}"/>
              </a:ext>
            </a:extLst>
          </p:cNvPr>
          <p:cNvCxnSpPr>
            <a:cxnSpLocks/>
            <a:endCxn id="10" idx="2"/>
          </p:cNvCxnSpPr>
          <p:nvPr/>
        </p:nvCxnSpPr>
        <p:spPr>
          <a:xfrm flipV="1">
            <a:off x="2085709" y="3146597"/>
            <a:ext cx="2447501" cy="396416"/>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5" name="رابط كسهم مستقيم 33">
            <a:extLst>
              <a:ext uri="{FF2B5EF4-FFF2-40B4-BE49-F238E27FC236}">
                <a16:creationId xmlns:a16="http://schemas.microsoft.com/office/drawing/2014/main" id="{0B7907B4-4A03-4E99-86E2-DEDD434804FB}"/>
              </a:ext>
            </a:extLst>
          </p:cNvPr>
          <p:cNvCxnSpPr>
            <a:cxnSpLocks/>
            <a:endCxn id="11" idx="2"/>
          </p:cNvCxnSpPr>
          <p:nvPr/>
        </p:nvCxnSpPr>
        <p:spPr>
          <a:xfrm>
            <a:off x="2080334" y="3543013"/>
            <a:ext cx="2453280" cy="695066"/>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6" name="رابط كسهم مستقيم 42">
            <a:extLst>
              <a:ext uri="{FF2B5EF4-FFF2-40B4-BE49-F238E27FC236}">
                <a16:creationId xmlns:a16="http://schemas.microsoft.com/office/drawing/2014/main" id="{74417F61-8664-4AB9-9CD9-DF554A0B0C66}"/>
              </a:ext>
            </a:extLst>
          </p:cNvPr>
          <p:cNvCxnSpPr>
            <a:cxnSpLocks/>
            <a:endCxn id="22" idx="2"/>
          </p:cNvCxnSpPr>
          <p:nvPr/>
        </p:nvCxnSpPr>
        <p:spPr>
          <a:xfrm>
            <a:off x="2096965" y="3565024"/>
            <a:ext cx="2437052" cy="1627920"/>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7" name="رابط كسهم مستقيم 36">
            <a:extLst>
              <a:ext uri="{FF2B5EF4-FFF2-40B4-BE49-F238E27FC236}">
                <a16:creationId xmlns:a16="http://schemas.microsoft.com/office/drawing/2014/main" id="{B2B458CE-C2EB-46F6-92B7-F1ACC55D1A31}"/>
              </a:ext>
            </a:extLst>
          </p:cNvPr>
          <p:cNvCxnSpPr>
            <a:cxnSpLocks/>
            <a:endCxn id="9" idx="2"/>
          </p:cNvCxnSpPr>
          <p:nvPr/>
        </p:nvCxnSpPr>
        <p:spPr>
          <a:xfrm flipV="1">
            <a:off x="2055170" y="2157807"/>
            <a:ext cx="2479495" cy="2616194"/>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8" name="رابط كسهم مستقيم 45">
            <a:extLst>
              <a:ext uri="{FF2B5EF4-FFF2-40B4-BE49-F238E27FC236}">
                <a16:creationId xmlns:a16="http://schemas.microsoft.com/office/drawing/2014/main" id="{A7D978EF-BCC5-49EE-B8BC-E0BF467A57DE}"/>
              </a:ext>
            </a:extLst>
          </p:cNvPr>
          <p:cNvCxnSpPr>
            <a:cxnSpLocks/>
            <a:endCxn id="10" idx="2"/>
          </p:cNvCxnSpPr>
          <p:nvPr/>
        </p:nvCxnSpPr>
        <p:spPr>
          <a:xfrm flipV="1">
            <a:off x="2078394" y="3146596"/>
            <a:ext cx="2454816" cy="1622513"/>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9" name="رابط كسهم مستقيم 48">
            <a:extLst>
              <a:ext uri="{FF2B5EF4-FFF2-40B4-BE49-F238E27FC236}">
                <a16:creationId xmlns:a16="http://schemas.microsoft.com/office/drawing/2014/main" id="{CC901FB6-E7B7-4EB4-899D-2E1F1B2DFEB8}"/>
              </a:ext>
            </a:extLst>
          </p:cNvPr>
          <p:cNvCxnSpPr>
            <a:cxnSpLocks/>
            <a:endCxn id="11" idx="2"/>
          </p:cNvCxnSpPr>
          <p:nvPr/>
        </p:nvCxnSpPr>
        <p:spPr>
          <a:xfrm flipV="1">
            <a:off x="2060226" y="4238079"/>
            <a:ext cx="2473388" cy="524829"/>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30" name="رابط كسهم مستقيم 51">
            <a:extLst>
              <a:ext uri="{FF2B5EF4-FFF2-40B4-BE49-F238E27FC236}">
                <a16:creationId xmlns:a16="http://schemas.microsoft.com/office/drawing/2014/main" id="{A3492DF1-738C-4E65-AAF1-1523DFC60AE7}"/>
              </a:ext>
            </a:extLst>
          </p:cNvPr>
          <p:cNvCxnSpPr>
            <a:cxnSpLocks/>
            <a:endCxn id="22" idx="2"/>
          </p:cNvCxnSpPr>
          <p:nvPr/>
        </p:nvCxnSpPr>
        <p:spPr>
          <a:xfrm>
            <a:off x="2085710" y="4779866"/>
            <a:ext cx="2448307" cy="413078"/>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31" name="TextBox 44">
                <a:extLst>
                  <a:ext uri="{FF2B5EF4-FFF2-40B4-BE49-F238E27FC236}">
                    <a16:creationId xmlns:a16="http://schemas.microsoft.com/office/drawing/2014/main" id="{7ED08212-3895-47CC-9C85-BB187092BDB2}"/>
                  </a:ext>
                </a:extLst>
              </p:cNvPr>
              <p:cNvSpPr txBox="1"/>
              <p:nvPr/>
            </p:nvSpPr>
            <p:spPr>
              <a:xfrm rot="1948565">
                <a:off x="2175349" y="2741903"/>
                <a:ext cx="761475"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𝟑</m:t>
                          </m:r>
                        </m:sub>
                      </m:sSub>
                    </m:oMath>
                  </m:oMathPara>
                </a14:m>
                <a:endParaRPr lang="en-US" sz="1200" b="1" kern="0" dirty="0">
                  <a:solidFill>
                    <a:srgbClr val="6B8335">
                      <a:lumMod val="75000"/>
                    </a:srgbClr>
                  </a:solidFill>
                  <a:latin typeface="Arial"/>
                  <a:cs typeface="Arial"/>
                  <a:sym typeface="Arial"/>
                </a:endParaRPr>
              </a:p>
            </p:txBody>
          </p:sp>
        </mc:Choice>
        <mc:Fallback>
          <p:sp>
            <p:nvSpPr>
              <p:cNvPr id="31" name="TextBox 44">
                <a:extLst>
                  <a:ext uri="{FF2B5EF4-FFF2-40B4-BE49-F238E27FC236}">
                    <a16:creationId xmlns:a16="http://schemas.microsoft.com/office/drawing/2014/main" id="{7ED08212-3895-47CC-9C85-BB187092BDB2}"/>
                  </a:ext>
                </a:extLst>
              </p:cNvPr>
              <p:cNvSpPr txBox="1">
                <a:spLocks noRot="1" noChangeAspect="1" noMove="1" noResize="1" noEditPoints="1" noAdjustHandles="1" noChangeArrowheads="1" noChangeShapeType="1" noTextEdit="1"/>
              </p:cNvSpPr>
              <p:nvPr/>
            </p:nvSpPr>
            <p:spPr>
              <a:xfrm rot="1948565">
                <a:off x="2175349" y="2741903"/>
                <a:ext cx="761475" cy="285206"/>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44">
                <a:extLst>
                  <a:ext uri="{FF2B5EF4-FFF2-40B4-BE49-F238E27FC236}">
                    <a16:creationId xmlns:a16="http://schemas.microsoft.com/office/drawing/2014/main" id="{119F3DAA-3A40-45A7-AD40-211133C89695}"/>
                  </a:ext>
                </a:extLst>
              </p:cNvPr>
              <p:cNvSpPr txBox="1"/>
              <p:nvPr/>
            </p:nvSpPr>
            <p:spPr>
              <a:xfrm rot="19683782">
                <a:off x="2126168" y="3078861"/>
                <a:ext cx="674211" cy="2852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sz="1600" b="1" i="1">
                    <a:solidFill>
                      <a:schemeClr val="bg1">
                        <a:lumMod val="50000"/>
                      </a:schemeClr>
                    </a:solidFill>
                    <a:latin typeface="Cambria Math" panose="02040503050406030204" pitchFamily="18" charset="0"/>
                  </a:defRPr>
                </a:lvl1p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kern="0">
                              <a:solidFill>
                                <a:srgbClr val="FFF9E8">
                                  <a:lumMod val="50000"/>
                                </a:srgbClr>
                              </a:solidFill>
                              <a:sym typeface="Arial"/>
                            </a:rPr>
                          </m:ctrlPr>
                        </m:sSubPr>
                        <m:e>
                          <m:r>
                            <a:rPr lang="en-US" sz="1200" kern="0">
                              <a:solidFill>
                                <a:srgbClr val="FFF9E8">
                                  <a:lumMod val="50000"/>
                                </a:srgbClr>
                              </a:solidFill>
                              <a:sym typeface="Arial"/>
                            </a:rPr>
                            <m:t>𝒘</m:t>
                          </m:r>
                        </m:e>
                        <m:sub>
                          <m:r>
                            <a:rPr lang="en-US" sz="1200" kern="0">
                              <a:solidFill>
                                <a:srgbClr val="FFF9E8">
                                  <a:lumMod val="50000"/>
                                </a:srgbClr>
                              </a:solidFill>
                              <a:sym typeface="Arial"/>
                            </a:rPr>
                            <m:t>𝟏</m:t>
                          </m:r>
                          <m:r>
                            <a:rPr lang="en-US" sz="1200" kern="0">
                              <a:solidFill>
                                <a:srgbClr val="FFF9E8">
                                  <a:lumMod val="50000"/>
                                </a:srgbClr>
                              </a:solidFill>
                              <a:sym typeface="Arial"/>
                            </a:rPr>
                            <m:t>,</m:t>
                          </m:r>
                          <m:r>
                            <a:rPr lang="en-US" sz="1200" kern="0">
                              <a:solidFill>
                                <a:srgbClr val="FFF9E8">
                                  <a:lumMod val="50000"/>
                                </a:srgbClr>
                              </a:solidFill>
                              <a:sym typeface="Arial"/>
                            </a:rPr>
                            <m:t>𝟎</m:t>
                          </m:r>
                        </m:sub>
                      </m:sSub>
                    </m:oMath>
                  </m:oMathPara>
                </a14:m>
                <a:endParaRPr lang="en-US" sz="1200" kern="0" dirty="0">
                  <a:solidFill>
                    <a:srgbClr val="FFF9E8">
                      <a:lumMod val="50000"/>
                    </a:srgbClr>
                  </a:solidFill>
                  <a:cs typeface="Arial"/>
                  <a:sym typeface="Arial"/>
                </a:endParaRPr>
              </a:p>
            </p:txBody>
          </p:sp>
        </mc:Choice>
        <mc:Fallback>
          <p:sp>
            <p:nvSpPr>
              <p:cNvPr id="32" name="TextBox 44">
                <a:extLst>
                  <a:ext uri="{FF2B5EF4-FFF2-40B4-BE49-F238E27FC236}">
                    <a16:creationId xmlns:a16="http://schemas.microsoft.com/office/drawing/2014/main" id="{119F3DAA-3A40-45A7-AD40-211133C89695}"/>
                  </a:ext>
                </a:extLst>
              </p:cNvPr>
              <p:cNvSpPr txBox="1">
                <a:spLocks noRot="1" noChangeAspect="1" noMove="1" noResize="1" noEditPoints="1" noAdjustHandles="1" noChangeArrowheads="1" noChangeShapeType="1" noTextEdit="1"/>
              </p:cNvSpPr>
              <p:nvPr/>
            </p:nvSpPr>
            <p:spPr>
              <a:xfrm rot="19683782">
                <a:off x="2126168" y="3078861"/>
                <a:ext cx="674211" cy="285206"/>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44">
                <a:extLst>
                  <a:ext uri="{FF2B5EF4-FFF2-40B4-BE49-F238E27FC236}">
                    <a16:creationId xmlns:a16="http://schemas.microsoft.com/office/drawing/2014/main" id="{8966A019-EAC2-43C5-8F57-3152F84B3B49}"/>
                  </a:ext>
                </a:extLst>
              </p:cNvPr>
              <p:cNvSpPr txBox="1"/>
              <p:nvPr/>
            </p:nvSpPr>
            <p:spPr>
              <a:xfrm rot="20359822">
                <a:off x="1969557" y="3250889"/>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𝟏</m:t>
                          </m:r>
                        </m:sub>
                      </m:sSub>
                    </m:oMath>
                  </m:oMathPara>
                </a14:m>
                <a:endParaRPr lang="en-US" sz="1200" b="1" kern="0" dirty="0">
                  <a:solidFill>
                    <a:srgbClr val="FFF9E8">
                      <a:lumMod val="50000"/>
                    </a:srgbClr>
                  </a:solidFill>
                  <a:latin typeface="Arial"/>
                  <a:cs typeface="Arial"/>
                  <a:sym typeface="Arial"/>
                </a:endParaRPr>
              </a:p>
            </p:txBody>
          </p:sp>
        </mc:Choice>
        <mc:Fallback>
          <p:sp>
            <p:nvSpPr>
              <p:cNvPr id="33" name="TextBox 44">
                <a:extLst>
                  <a:ext uri="{FF2B5EF4-FFF2-40B4-BE49-F238E27FC236}">
                    <a16:creationId xmlns:a16="http://schemas.microsoft.com/office/drawing/2014/main" id="{8966A019-EAC2-43C5-8F57-3152F84B3B49}"/>
                  </a:ext>
                </a:extLst>
              </p:cNvPr>
              <p:cNvSpPr txBox="1">
                <a:spLocks noRot="1" noChangeAspect="1" noMove="1" noResize="1" noEditPoints="1" noAdjustHandles="1" noChangeArrowheads="1" noChangeShapeType="1" noTextEdit="1"/>
              </p:cNvSpPr>
              <p:nvPr/>
            </p:nvSpPr>
            <p:spPr>
              <a:xfrm rot="20359822">
                <a:off x="1969557" y="3250889"/>
                <a:ext cx="1129474" cy="285206"/>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44">
                <a:extLst>
                  <a:ext uri="{FF2B5EF4-FFF2-40B4-BE49-F238E27FC236}">
                    <a16:creationId xmlns:a16="http://schemas.microsoft.com/office/drawing/2014/main" id="{A08C7229-256A-4D69-94BD-0031EC77C5E5}"/>
                  </a:ext>
                </a:extLst>
              </p:cNvPr>
              <p:cNvSpPr txBox="1"/>
              <p:nvPr/>
            </p:nvSpPr>
            <p:spPr>
              <a:xfrm>
                <a:off x="2002621" y="3443515"/>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𝟐</m:t>
                          </m:r>
                        </m:sub>
                      </m:sSub>
                    </m:oMath>
                  </m:oMathPara>
                </a14:m>
                <a:endParaRPr lang="en-US" sz="1200" b="1" kern="0" dirty="0">
                  <a:solidFill>
                    <a:srgbClr val="FFF9E8">
                      <a:lumMod val="50000"/>
                    </a:srgbClr>
                  </a:solidFill>
                  <a:latin typeface="Arial"/>
                  <a:cs typeface="Arial"/>
                  <a:sym typeface="Arial"/>
                </a:endParaRPr>
              </a:p>
            </p:txBody>
          </p:sp>
        </mc:Choice>
        <mc:Fallback>
          <p:sp>
            <p:nvSpPr>
              <p:cNvPr id="34" name="TextBox 44">
                <a:extLst>
                  <a:ext uri="{FF2B5EF4-FFF2-40B4-BE49-F238E27FC236}">
                    <a16:creationId xmlns:a16="http://schemas.microsoft.com/office/drawing/2014/main" id="{A08C7229-256A-4D69-94BD-0031EC77C5E5}"/>
                  </a:ext>
                </a:extLst>
              </p:cNvPr>
              <p:cNvSpPr txBox="1">
                <a:spLocks noRot="1" noChangeAspect="1" noMove="1" noResize="1" noEditPoints="1" noAdjustHandles="1" noChangeArrowheads="1" noChangeShapeType="1" noTextEdit="1"/>
              </p:cNvSpPr>
              <p:nvPr/>
            </p:nvSpPr>
            <p:spPr>
              <a:xfrm>
                <a:off x="2002621" y="3443515"/>
                <a:ext cx="1129474" cy="285206"/>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44">
                <a:extLst>
                  <a:ext uri="{FF2B5EF4-FFF2-40B4-BE49-F238E27FC236}">
                    <a16:creationId xmlns:a16="http://schemas.microsoft.com/office/drawing/2014/main" id="{E9B9100D-DB5B-4550-A82B-286E430B12E4}"/>
                  </a:ext>
                </a:extLst>
              </p:cNvPr>
              <p:cNvSpPr txBox="1"/>
              <p:nvPr/>
            </p:nvSpPr>
            <p:spPr>
              <a:xfrm rot="1056677">
                <a:off x="1952420" y="3613014"/>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𝟑</m:t>
                          </m:r>
                        </m:sub>
                      </m:sSub>
                    </m:oMath>
                  </m:oMathPara>
                </a14:m>
                <a:endParaRPr lang="en-US" sz="1200" b="1" kern="0" dirty="0">
                  <a:solidFill>
                    <a:srgbClr val="FFF9E8">
                      <a:lumMod val="50000"/>
                    </a:srgbClr>
                  </a:solidFill>
                  <a:latin typeface="Arial"/>
                  <a:cs typeface="Arial"/>
                  <a:sym typeface="Arial"/>
                </a:endParaRPr>
              </a:p>
            </p:txBody>
          </p:sp>
        </mc:Choice>
        <mc:Fallback>
          <p:sp>
            <p:nvSpPr>
              <p:cNvPr id="35" name="TextBox 44">
                <a:extLst>
                  <a:ext uri="{FF2B5EF4-FFF2-40B4-BE49-F238E27FC236}">
                    <a16:creationId xmlns:a16="http://schemas.microsoft.com/office/drawing/2014/main" id="{E9B9100D-DB5B-4550-A82B-286E430B12E4}"/>
                  </a:ext>
                </a:extLst>
              </p:cNvPr>
              <p:cNvSpPr txBox="1">
                <a:spLocks noRot="1" noChangeAspect="1" noMove="1" noResize="1" noEditPoints="1" noAdjustHandles="1" noChangeArrowheads="1" noChangeShapeType="1" noTextEdit="1"/>
              </p:cNvSpPr>
              <p:nvPr/>
            </p:nvSpPr>
            <p:spPr>
              <a:xfrm rot="1056677">
                <a:off x="1952420" y="3613014"/>
                <a:ext cx="1129474" cy="285206"/>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44">
                <a:extLst>
                  <a:ext uri="{FF2B5EF4-FFF2-40B4-BE49-F238E27FC236}">
                    <a16:creationId xmlns:a16="http://schemas.microsoft.com/office/drawing/2014/main" id="{DE938FDF-44BC-433E-9F1D-C21E8AACCED7}"/>
                  </a:ext>
                </a:extLst>
              </p:cNvPr>
              <p:cNvSpPr txBox="1"/>
              <p:nvPr/>
            </p:nvSpPr>
            <p:spPr>
              <a:xfrm rot="18708213">
                <a:off x="2098900" y="4095476"/>
                <a:ext cx="639730"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𝟎</m:t>
                          </m:r>
                        </m:sub>
                      </m:sSub>
                    </m:oMath>
                  </m:oMathPara>
                </a14:m>
                <a:endParaRPr lang="en-US" sz="1200" b="1" kern="0" dirty="0">
                  <a:solidFill>
                    <a:srgbClr val="F4EEE3">
                      <a:lumMod val="25000"/>
                    </a:srgbClr>
                  </a:solidFill>
                  <a:latin typeface="Arial"/>
                  <a:cs typeface="Arial"/>
                  <a:sym typeface="Arial"/>
                </a:endParaRPr>
              </a:p>
            </p:txBody>
          </p:sp>
        </mc:Choice>
        <mc:Fallback>
          <p:sp>
            <p:nvSpPr>
              <p:cNvPr id="36" name="TextBox 44">
                <a:extLst>
                  <a:ext uri="{FF2B5EF4-FFF2-40B4-BE49-F238E27FC236}">
                    <a16:creationId xmlns:a16="http://schemas.microsoft.com/office/drawing/2014/main" id="{DE938FDF-44BC-433E-9F1D-C21E8AACCED7}"/>
                  </a:ext>
                </a:extLst>
              </p:cNvPr>
              <p:cNvSpPr txBox="1">
                <a:spLocks noRot="1" noChangeAspect="1" noMove="1" noResize="1" noEditPoints="1" noAdjustHandles="1" noChangeArrowheads="1" noChangeShapeType="1" noTextEdit="1"/>
              </p:cNvSpPr>
              <p:nvPr/>
            </p:nvSpPr>
            <p:spPr>
              <a:xfrm rot="18708213">
                <a:off x="2098900" y="4095476"/>
                <a:ext cx="639730" cy="285206"/>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44">
                <a:extLst>
                  <a:ext uri="{FF2B5EF4-FFF2-40B4-BE49-F238E27FC236}">
                    <a16:creationId xmlns:a16="http://schemas.microsoft.com/office/drawing/2014/main" id="{1D09AE2C-A695-460E-90F1-4DA429AB8238}"/>
                  </a:ext>
                </a:extLst>
              </p:cNvPr>
              <p:cNvSpPr txBox="1"/>
              <p:nvPr/>
            </p:nvSpPr>
            <p:spPr>
              <a:xfrm rot="19367892">
                <a:off x="2085367" y="4205301"/>
                <a:ext cx="943322"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𝟏</m:t>
                          </m:r>
                        </m:sub>
                      </m:sSub>
                    </m:oMath>
                  </m:oMathPara>
                </a14:m>
                <a:endParaRPr lang="en-US" sz="1200" b="1" i="1" kern="0" dirty="0">
                  <a:solidFill>
                    <a:srgbClr val="F4EEE3">
                      <a:lumMod val="25000"/>
                    </a:srgbClr>
                  </a:solidFill>
                  <a:latin typeface="Cambria Math" panose="02040503050406030204" pitchFamily="18" charset="0"/>
                  <a:cs typeface="Arial"/>
                  <a:sym typeface="Arial"/>
                </a:endParaRPr>
              </a:p>
            </p:txBody>
          </p:sp>
        </mc:Choice>
        <mc:Fallback>
          <p:sp>
            <p:nvSpPr>
              <p:cNvPr id="37" name="TextBox 44">
                <a:extLst>
                  <a:ext uri="{FF2B5EF4-FFF2-40B4-BE49-F238E27FC236}">
                    <a16:creationId xmlns:a16="http://schemas.microsoft.com/office/drawing/2014/main" id="{1D09AE2C-A695-460E-90F1-4DA429AB8238}"/>
                  </a:ext>
                </a:extLst>
              </p:cNvPr>
              <p:cNvSpPr txBox="1">
                <a:spLocks noRot="1" noChangeAspect="1" noMove="1" noResize="1" noEditPoints="1" noAdjustHandles="1" noChangeArrowheads="1" noChangeShapeType="1" noTextEdit="1"/>
              </p:cNvSpPr>
              <p:nvPr/>
            </p:nvSpPr>
            <p:spPr>
              <a:xfrm rot="19367892">
                <a:off x="2085367" y="4205301"/>
                <a:ext cx="943322" cy="285206"/>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44">
                <a:extLst>
                  <a:ext uri="{FF2B5EF4-FFF2-40B4-BE49-F238E27FC236}">
                    <a16:creationId xmlns:a16="http://schemas.microsoft.com/office/drawing/2014/main" id="{EE87768B-12A9-4725-87EA-83DA01537322}"/>
                  </a:ext>
                </a:extLst>
              </p:cNvPr>
              <p:cNvSpPr txBox="1"/>
              <p:nvPr/>
            </p:nvSpPr>
            <p:spPr>
              <a:xfrm rot="20445545">
                <a:off x="2276721" y="4400723"/>
                <a:ext cx="716154" cy="2852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sz="1600" b="1" i="1">
                    <a:solidFill>
                      <a:schemeClr val="accent3">
                        <a:lumMod val="25000"/>
                      </a:schemeClr>
                    </a:solidFill>
                    <a:latin typeface="Cambria Math" panose="02040503050406030204" pitchFamily="18" charset="0"/>
                  </a:defRPr>
                </a:lvl1p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kern="0">
                              <a:solidFill>
                                <a:srgbClr val="F4EEE3">
                                  <a:lumMod val="25000"/>
                                </a:srgbClr>
                              </a:solidFill>
                              <a:sym typeface="Arial"/>
                            </a:rPr>
                          </m:ctrlPr>
                        </m:sSubPr>
                        <m:e>
                          <m:r>
                            <a:rPr lang="en-US" sz="1200" kern="0">
                              <a:solidFill>
                                <a:srgbClr val="F4EEE3">
                                  <a:lumMod val="25000"/>
                                </a:srgbClr>
                              </a:solidFill>
                              <a:sym typeface="Arial"/>
                            </a:rPr>
                            <m:t>𝒘</m:t>
                          </m:r>
                        </m:e>
                        <m:sub>
                          <m:r>
                            <a:rPr lang="en-US" sz="1200" kern="0">
                              <a:solidFill>
                                <a:srgbClr val="F4EEE3">
                                  <a:lumMod val="25000"/>
                                </a:srgbClr>
                              </a:solidFill>
                              <a:sym typeface="Arial"/>
                            </a:rPr>
                            <m:t>𝟐</m:t>
                          </m:r>
                          <m:r>
                            <a:rPr lang="en-US" sz="1200" kern="0">
                              <a:solidFill>
                                <a:srgbClr val="F4EEE3">
                                  <a:lumMod val="25000"/>
                                </a:srgbClr>
                              </a:solidFill>
                              <a:sym typeface="Arial"/>
                            </a:rPr>
                            <m:t>,</m:t>
                          </m:r>
                          <m:r>
                            <a:rPr lang="en-US" sz="1200" kern="0">
                              <a:solidFill>
                                <a:srgbClr val="F4EEE3">
                                  <a:lumMod val="25000"/>
                                </a:srgbClr>
                              </a:solidFill>
                              <a:sym typeface="Arial"/>
                            </a:rPr>
                            <m:t>𝟐</m:t>
                          </m:r>
                        </m:sub>
                      </m:sSub>
                    </m:oMath>
                  </m:oMathPara>
                </a14:m>
                <a:endParaRPr lang="en-US" sz="1200" kern="0" dirty="0">
                  <a:solidFill>
                    <a:srgbClr val="F4EEE3">
                      <a:lumMod val="25000"/>
                    </a:srgbClr>
                  </a:solidFill>
                  <a:cs typeface="Arial"/>
                  <a:sym typeface="Arial"/>
                </a:endParaRPr>
              </a:p>
            </p:txBody>
          </p:sp>
        </mc:Choice>
        <mc:Fallback>
          <p:sp>
            <p:nvSpPr>
              <p:cNvPr id="38" name="TextBox 44">
                <a:extLst>
                  <a:ext uri="{FF2B5EF4-FFF2-40B4-BE49-F238E27FC236}">
                    <a16:creationId xmlns:a16="http://schemas.microsoft.com/office/drawing/2014/main" id="{EE87768B-12A9-4725-87EA-83DA01537322}"/>
                  </a:ext>
                </a:extLst>
              </p:cNvPr>
              <p:cNvSpPr txBox="1">
                <a:spLocks noRot="1" noChangeAspect="1" noMove="1" noResize="1" noEditPoints="1" noAdjustHandles="1" noChangeArrowheads="1" noChangeShapeType="1" noTextEdit="1"/>
              </p:cNvSpPr>
              <p:nvPr/>
            </p:nvSpPr>
            <p:spPr>
              <a:xfrm rot="20445545">
                <a:off x="2276721" y="4400723"/>
                <a:ext cx="716154" cy="285206"/>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44">
                <a:extLst>
                  <a:ext uri="{FF2B5EF4-FFF2-40B4-BE49-F238E27FC236}">
                    <a16:creationId xmlns:a16="http://schemas.microsoft.com/office/drawing/2014/main" id="{6439F82C-EDF3-43F6-83C6-3AA70B41405C}"/>
                  </a:ext>
                </a:extLst>
              </p:cNvPr>
              <p:cNvSpPr txBox="1"/>
              <p:nvPr/>
            </p:nvSpPr>
            <p:spPr>
              <a:xfrm>
                <a:off x="2327628" y="4643743"/>
                <a:ext cx="683672"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𝟑</m:t>
                          </m:r>
                        </m:sub>
                      </m:sSub>
                    </m:oMath>
                  </m:oMathPara>
                </a14:m>
                <a:endParaRPr lang="en-US" sz="1200" b="1" i="1" kern="0" dirty="0">
                  <a:solidFill>
                    <a:srgbClr val="F4EEE3">
                      <a:lumMod val="25000"/>
                    </a:srgbClr>
                  </a:solidFill>
                  <a:latin typeface="Cambria Math" panose="02040503050406030204" pitchFamily="18" charset="0"/>
                  <a:cs typeface="Arial"/>
                  <a:sym typeface="Arial"/>
                </a:endParaRPr>
              </a:p>
            </p:txBody>
          </p:sp>
        </mc:Choice>
        <mc:Fallback>
          <p:sp>
            <p:nvSpPr>
              <p:cNvPr id="39" name="TextBox 44">
                <a:extLst>
                  <a:ext uri="{FF2B5EF4-FFF2-40B4-BE49-F238E27FC236}">
                    <a16:creationId xmlns:a16="http://schemas.microsoft.com/office/drawing/2014/main" id="{6439F82C-EDF3-43F6-83C6-3AA70B41405C}"/>
                  </a:ext>
                </a:extLst>
              </p:cNvPr>
              <p:cNvSpPr txBox="1">
                <a:spLocks noRot="1" noChangeAspect="1" noMove="1" noResize="1" noEditPoints="1" noAdjustHandles="1" noChangeArrowheads="1" noChangeShapeType="1" noTextEdit="1"/>
              </p:cNvSpPr>
              <p:nvPr/>
            </p:nvSpPr>
            <p:spPr>
              <a:xfrm>
                <a:off x="2327628" y="4643743"/>
                <a:ext cx="683672" cy="285206"/>
              </a:xfrm>
              <a:prstGeom prst="rect">
                <a:avLst/>
              </a:prstGeom>
              <a:blipFill>
                <a:blip r:embed="rId21"/>
                <a:stretch>
                  <a:fillRect/>
                </a:stretch>
              </a:blipFill>
              <a:ln>
                <a:noFill/>
              </a:ln>
            </p:spPr>
            <p:txBody>
              <a:bodyPr/>
              <a:lstStyle/>
              <a:p>
                <a:r>
                  <a:rPr lang="en-US">
                    <a:noFill/>
                  </a:rPr>
                  <a:t> </a:t>
                </a:r>
              </a:p>
            </p:txBody>
          </p:sp>
        </mc:Fallback>
      </mc:AlternateContent>
      <p:cxnSp>
        <p:nvCxnSpPr>
          <p:cNvPr id="40" name="رابط كسهم مستقيم 48">
            <a:extLst>
              <a:ext uri="{FF2B5EF4-FFF2-40B4-BE49-F238E27FC236}">
                <a16:creationId xmlns:a16="http://schemas.microsoft.com/office/drawing/2014/main" id="{7CB66BBD-17EA-45D1-AF76-E4A815F480AE}"/>
              </a:ext>
            </a:extLst>
          </p:cNvPr>
          <p:cNvCxnSpPr>
            <a:cxnSpLocks/>
            <a:stCxn id="9" idx="6"/>
            <a:endCxn id="47" idx="2"/>
          </p:cNvCxnSpPr>
          <p:nvPr/>
        </p:nvCxnSpPr>
        <p:spPr>
          <a:xfrm>
            <a:off x="5072563" y="2157807"/>
            <a:ext cx="2394386" cy="1285627"/>
          </a:xfrm>
          <a:prstGeom prst="straightConnector1">
            <a:avLst/>
          </a:prstGeom>
          <a:noFill/>
          <a:ln w="25400" cap="flat" cmpd="sng" algn="ctr">
            <a:solidFill>
              <a:srgbClr val="CF8FB8">
                <a:lumMod val="75000"/>
              </a:srgbClr>
            </a:solidFill>
            <a:prstDash val="solid"/>
            <a:tailEnd type="triangle"/>
          </a:ln>
          <a:effectLst>
            <a:outerShdw blurRad="40000" dist="20000" dir="5400000" rotWithShape="0">
              <a:srgbClr val="000000">
                <a:alpha val="38000"/>
              </a:srgbClr>
            </a:outerShdw>
          </a:effectLst>
        </p:spPr>
      </p:cxnSp>
      <p:cxnSp>
        <p:nvCxnSpPr>
          <p:cNvPr id="41" name="رابط كسهم مستقيم 48">
            <a:extLst>
              <a:ext uri="{FF2B5EF4-FFF2-40B4-BE49-F238E27FC236}">
                <a16:creationId xmlns:a16="http://schemas.microsoft.com/office/drawing/2014/main" id="{B82D708D-12A2-48C7-8DD4-BA3AC6C8EB60}"/>
              </a:ext>
            </a:extLst>
          </p:cNvPr>
          <p:cNvCxnSpPr>
            <a:cxnSpLocks/>
            <a:stCxn id="10" idx="6"/>
            <a:endCxn id="47" idx="2"/>
          </p:cNvCxnSpPr>
          <p:nvPr/>
        </p:nvCxnSpPr>
        <p:spPr>
          <a:xfrm>
            <a:off x="5071109" y="3146597"/>
            <a:ext cx="2395840" cy="296837"/>
          </a:xfrm>
          <a:prstGeom prst="straightConnector1">
            <a:avLst/>
          </a:prstGeom>
          <a:noFill/>
          <a:ln w="25400" cap="flat" cmpd="sng" algn="ctr">
            <a:solidFill>
              <a:srgbClr val="CF8FB8">
                <a:lumMod val="75000"/>
              </a:srgbClr>
            </a:solidFill>
            <a:prstDash val="solid"/>
            <a:tailEnd type="triangle"/>
          </a:ln>
          <a:effectLst>
            <a:outerShdw blurRad="40000" dist="20000" dir="5400000" rotWithShape="0">
              <a:srgbClr val="000000">
                <a:alpha val="38000"/>
              </a:srgbClr>
            </a:outerShdw>
          </a:effectLst>
        </p:spPr>
      </p:cxnSp>
      <p:cxnSp>
        <p:nvCxnSpPr>
          <p:cNvPr id="42" name="رابط كسهم مستقيم 48">
            <a:extLst>
              <a:ext uri="{FF2B5EF4-FFF2-40B4-BE49-F238E27FC236}">
                <a16:creationId xmlns:a16="http://schemas.microsoft.com/office/drawing/2014/main" id="{18EB5C07-851C-4D17-9087-310D3FB8873F}"/>
              </a:ext>
            </a:extLst>
          </p:cNvPr>
          <p:cNvCxnSpPr>
            <a:cxnSpLocks/>
            <a:stCxn id="11" idx="6"/>
          </p:cNvCxnSpPr>
          <p:nvPr/>
        </p:nvCxnSpPr>
        <p:spPr>
          <a:xfrm flipV="1">
            <a:off x="5071109" y="3423499"/>
            <a:ext cx="2395840" cy="814580"/>
          </a:xfrm>
          <a:prstGeom prst="straightConnector1">
            <a:avLst/>
          </a:prstGeom>
          <a:noFill/>
          <a:ln w="25400" cap="flat" cmpd="sng" algn="ctr">
            <a:solidFill>
              <a:srgbClr val="B55291"/>
            </a:solidFill>
            <a:prstDash val="solid"/>
            <a:tailEnd type="triangle"/>
          </a:ln>
          <a:effectLst>
            <a:outerShdw blurRad="40000" dist="20000" dir="5400000" rotWithShape="0">
              <a:srgbClr val="000000">
                <a:alpha val="38000"/>
              </a:srgbClr>
            </a:outerShdw>
          </a:effectLst>
        </p:spPr>
      </p:cxnSp>
      <p:cxnSp>
        <p:nvCxnSpPr>
          <p:cNvPr id="43" name="رابط كسهم مستقيم 48">
            <a:extLst>
              <a:ext uri="{FF2B5EF4-FFF2-40B4-BE49-F238E27FC236}">
                <a16:creationId xmlns:a16="http://schemas.microsoft.com/office/drawing/2014/main" id="{DABC06AD-BFCB-46A5-9CB2-21D049A21830}"/>
              </a:ext>
            </a:extLst>
          </p:cNvPr>
          <p:cNvCxnSpPr>
            <a:cxnSpLocks/>
          </p:cNvCxnSpPr>
          <p:nvPr/>
        </p:nvCxnSpPr>
        <p:spPr>
          <a:xfrm flipV="1">
            <a:off x="5087474" y="3435374"/>
            <a:ext cx="2416160" cy="1793570"/>
          </a:xfrm>
          <a:prstGeom prst="straightConnector1">
            <a:avLst/>
          </a:prstGeom>
          <a:noFill/>
          <a:ln w="25400" cap="flat" cmpd="sng" algn="ctr">
            <a:solidFill>
              <a:srgbClr val="B55291"/>
            </a:solidFill>
            <a:prstDash val="solid"/>
            <a:tailEnd type="triangle"/>
          </a:ln>
          <a:effectLst>
            <a:outerShdw blurRad="40000" dist="20000" dir="5400000" rotWithShape="0">
              <a:srgbClr val="000000">
                <a:alpha val="38000"/>
              </a:srgbClr>
            </a:outerShdw>
          </a:effectLst>
        </p:spPr>
      </p:cxnSp>
      <p:sp>
        <p:nvSpPr>
          <p:cNvPr id="44" name="Rectangle: Rounded Corners 43">
            <a:extLst>
              <a:ext uri="{FF2B5EF4-FFF2-40B4-BE49-F238E27FC236}">
                <a16:creationId xmlns:a16="http://schemas.microsoft.com/office/drawing/2014/main" id="{B2D1348B-5C12-4913-8D2F-65AD2B1A64AA}"/>
              </a:ext>
            </a:extLst>
          </p:cNvPr>
          <p:cNvSpPr/>
          <p:nvPr/>
        </p:nvSpPr>
        <p:spPr>
          <a:xfrm>
            <a:off x="1176341" y="1397169"/>
            <a:ext cx="1243149" cy="41149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Input Layer</a:t>
            </a:r>
          </a:p>
        </p:txBody>
      </p:sp>
      <p:sp>
        <p:nvSpPr>
          <p:cNvPr id="45" name="Rectangle: Rounded Corners 44">
            <a:extLst>
              <a:ext uri="{FF2B5EF4-FFF2-40B4-BE49-F238E27FC236}">
                <a16:creationId xmlns:a16="http://schemas.microsoft.com/office/drawing/2014/main" id="{C82643D1-46A5-4B2F-9F48-050B710A061B}"/>
              </a:ext>
            </a:extLst>
          </p:cNvPr>
          <p:cNvSpPr/>
          <p:nvPr/>
        </p:nvSpPr>
        <p:spPr>
          <a:xfrm>
            <a:off x="4180585" y="1135903"/>
            <a:ext cx="1243149" cy="411491"/>
          </a:xfrm>
          <a:prstGeom prst="roundRect">
            <a:avLst/>
          </a:prstGeom>
          <a:solidFill>
            <a:srgbClr val="CF8FB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Hidden Layer</a:t>
            </a:r>
          </a:p>
        </p:txBody>
      </p:sp>
      <p:sp>
        <p:nvSpPr>
          <p:cNvPr id="46" name="Rectangle: Rounded Corners 45">
            <a:extLst>
              <a:ext uri="{FF2B5EF4-FFF2-40B4-BE49-F238E27FC236}">
                <a16:creationId xmlns:a16="http://schemas.microsoft.com/office/drawing/2014/main" id="{43E4A482-DE1F-42B5-9746-4DAFBD64797E}"/>
              </a:ext>
            </a:extLst>
          </p:cNvPr>
          <p:cNvSpPr/>
          <p:nvPr/>
        </p:nvSpPr>
        <p:spPr>
          <a:xfrm>
            <a:off x="6992957" y="1535640"/>
            <a:ext cx="1243149" cy="411491"/>
          </a:xfrm>
          <a:prstGeom prst="roundRect">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Output Layer</a:t>
            </a:r>
          </a:p>
        </p:txBody>
      </p:sp>
      <mc:AlternateContent xmlns:mc="http://schemas.openxmlformats.org/markup-compatibility/2006">
        <mc:Choice xmlns:a14="http://schemas.microsoft.com/office/drawing/2010/main" Requires="a14">
          <p:sp>
            <p:nvSpPr>
              <p:cNvPr id="47" name="Flowchart: Connector 7">
                <a:extLst>
                  <a:ext uri="{FF2B5EF4-FFF2-40B4-BE49-F238E27FC236}">
                    <a16:creationId xmlns:a16="http://schemas.microsoft.com/office/drawing/2014/main" id="{DB5955DE-5B73-4440-8C5C-77D0B5F856A7}"/>
                  </a:ext>
                </a:extLst>
              </p:cNvPr>
              <p:cNvSpPr/>
              <p:nvPr/>
            </p:nvSpPr>
            <p:spPr>
              <a:xfrm>
                <a:off x="7466949" y="3174333"/>
                <a:ext cx="565543" cy="538201"/>
              </a:xfrm>
              <a:prstGeom prst="flowChartConnector">
                <a:avLst/>
              </a:prstGeom>
              <a:solidFill>
                <a:schemeClr val="accent1">
                  <a:lumMod val="60000"/>
                  <a:lumOff val="40000"/>
                </a:scheme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500" i="1" kern="0" dirty="0">
                              <a:solidFill>
                                <a:srgbClr val="FFF9E8"/>
                              </a:solidFill>
                              <a:latin typeface="Cambria Math" panose="02040503050406030204" pitchFamily="18" charset="0"/>
                              <a:sym typeface="Arial"/>
                            </a:rPr>
                          </m:ctrlPr>
                        </m:sSubPr>
                        <m:e>
                          <m:r>
                            <a:rPr lang="en-US" sz="1500" kern="0" dirty="0">
                              <a:solidFill>
                                <a:srgbClr val="FFF9E8"/>
                              </a:solidFill>
                              <a:latin typeface="Cambria Math" panose="02040503050406030204" pitchFamily="18" charset="0"/>
                              <a:sym typeface="Arial"/>
                            </a:rPr>
                            <m:t>   </m:t>
                          </m:r>
                          <m:r>
                            <m:rPr>
                              <m:sty m:val="p"/>
                            </m:rPr>
                            <a:rPr lang="en-US" sz="1500" kern="0" dirty="0">
                              <a:solidFill>
                                <a:srgbClr val="FFF9E8"/>
                              </a:solidFill>
                              <a:latin typeface="Cambria Math" panose="02040503050406030204" pitchFamily="18" charset="0"/>
                              <a:sym typeface="Arial"/>
                            </a:rPr>
                            <m:t>Z</m:t>
                          </m:r>
                        </m:e>
                        <m:sub>
                          <m:r>
                            <a:rPr lang="en-US" sz="1500" kern="0" dirty="0">
                              <a:solidFill>
                                <a:srgbClr val="FFF9E8"/>
                              </a:solidFill>
                              <a:latin typeface="Cambria Math" panose="02040503050406030204" pitchFamily="18" charset="0"/>
                              <a:sym typeface="Arial"/>
                            </a:rPr>
                            <m:t>2</m:t>
                          </m:r>
                        </m:sub>
                      </m:sSub>
                    </m:oMath>
                  </m:oMathPara>
                </a14:m>
                <a:endParaRPr lang="en-US" sz="1500" kern="0" dirty="0">
                  <a:solidFill>
                    <a:srgbClr val="FFF9E8"/>
                  </a:solidFill>
                  <a:latin typeface="Arial"/>
                  <a:sym typeface="Arial"/>
                </a:endParaRPr>
              </a:p>
            </p:txBody>
          </p:sp>
        </mc:Choice>
        <mc:Fallback>
          <p:sp>
            <p:nvSpPr>
              <p:cNvPr id="47" name="Flowchart: Connector 7">
                <a:extLst>
                  <a:ext uri="{FF2B5EF4-FFF2-40B4-BE49-F238E27FC236}">
                    <a16:creationId xmlns:a16="http://schemas.microsoft.com/office/drawing/2014/main" id="{DB5955DE-5B73-4440-8C5C-77D0B5F856A7}"/>
                  </a:ext>
                </a:extLst>
              </p:cNvPr>
              <p:cNvSpPr>
                <a:spLocks noRot="1" noChangeAspect="1" noMove="1" noResize="1" noEditPoints="1" noAdjustHandles="1" noChangeArrowheads="1" noChangeShapeType="1" noTextEdit="1"/>
              </p:cNvSpPr>
              <p:nvPr/>
            </p:nvSpPr>
            <p:spPr>
              <a:xfrm>
                <a:off x="7466949" y="3174333"/>
                <a:ext cx="565543" cy="538201"/>
              </a:xfrm>
              <a:prstGeom prst="flowChartConnector">
                <a:avLst/>
              </a:prstGeom>
              <a:blipFill>
                <a:blip r:embed="rId22"/>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915ECA35-D8C4-4ED0-8CF2-514F69879E11}"/>
              </a:ext>
            </a:extLst>
          </p:cNvPr>
          <p:cNvCxnSpPr>
            <a:cxnSpLocks/>
          </p:cNvCxnSpPr>
          <p:nvPr/>
        </p:nvCxnSpPr>
        <p:spPr>
          <a:xfrm>
            <a:off x="7728880" y="4547541"/>
            <a:ext cx="9422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8E2B689-65EF-4E01-8D95-3EB8D9104141}"/>
              </a:ext>
            </a:extLst>
          </p:cNvPr>
          <p:cNvCxnSpPr>
            <a:cxnSpLocks/>
          </p:cNvCxnSpPr>
          <p:nvPr/>
        </p:nvCxnSpPr>
        <p:spPr>
          <a:xfrm flipV="1">
            <a:off x="7707205" y="3324478"/>
            <a:ext cx="79192" cy="195"/>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9" name="Speech Bubble: Rectangle with Corners Rounded 58">
                <a:extLst>
                  <a:ext uri="{FF2B5EF4-FFF2-40B4-BE49-F238E27FC236}">
                    <a16:creationId xmlns:a16="http://schemas.microsoft.com/office/drawing/2014/main" id="{566623DF-7950-4624-BA3C-313090B65A1C}"/>
                  </a:ext>
                </a:extLst>
              </p:cNvPr>
              <p:cNvSpPr/>
              <p:nvPr/>
            </p:nvSpPr>
            <p:spPr>
              <a:xfrm>
                <a:off x="8288113" y="2874823"/>
                <a:ext cx="625943" cy="850190"/>
              </a:xfrm>
              <a:prstGeom prst="wedgeRoundRectCallout">
                <a:avLst>
                  <a:gd name="adj1" fmla="val -85947"/>
                  <a:gd name="adj2" fmla="val 14581"/>
                  <a:gd name="adj3" fmla="val 16667"/>
                </a:avLst>
              </a:prstGeom>
              <a:solidFill>
                <a:schemeClr val="accent5">
                  <a:lumMod val="40000"/>
                  <a:lumOff val="60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r>
                  <a:rPr lang="en-US" sz="750" kern="0" dirty="0">
                    <a:solidFill>
                      <a:srgbClr val="575049"/>
                    </a:solidFill>
                    <a:latin typeface="Arial"/>
                    <a:sym typeface="Arial"/>
                  </a:rPr>
                  <a:t>= Max(0, </a:t>
                </a:r>
                <a:r>
                  <a:rPr lang="ar-EG" sz="750" kern="0" dirty="0">
                    <a:solidFill>
                      <a:srgbClr val="575049"/>
                    </a:solidFill>
                    <a:latin typeface="Arial"/>
                    <a:cs typeface="Arial" panose="020B0604020202020204" pitchFamily="34" charset="0"/>
                    <a:sym typeface="Arial"/>
                  </a:rPr>
                  <a:t>  </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0</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0</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2</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1</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1</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2</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2</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2</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2</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3</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3</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2</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p>
              <a:p>
                <a:pPr algn="ctr" defTabSz="685800" rtl="0">
                  <a:buClr>
                    <a:srgbClr val="000000"/>
                  </a:buClr>
                  <a:defRPr/>
                </a:pPr>
                <a:endParaRPr lang="en-US" sz="750" kern="0" dirty="0">
                  <a:solidFill>
                    <a:srgbClr val="575049"/>
                  </a:solidFill>
                  <a:latin typeface="Arial"/>
                  <a:sym typeface="Arial"/>
                </a:endParaRPr>
              </a:p>
            </p:txBody>
          </p:sp>
        </mc:Choice>
        <mc:Fallback>
          <p:sp>
            <p:nvSpPr>
              <p:cNvPr id="59" name="Speech Bubble: Rectangle with Corners Rounded 58">
                <a:extLst>
                  <a:ext uri="{FF2B5EF4-FFF2-40B4-BE49-F238E27FC236}">
                    <a16:creationId xmlns:a16="http://schemas.microsoft.com/office/drawing/2014/main" id="{566623DF-7950-4624-BA3C-313090B65A1C}"/>
                  </a:ext>
                </a:extLst>
              </p:cNvPr>
              <p:cNvSpPr>
                <a:spLocks noRot="1" noChangeAspect="1" noMove="1" noResize="1" noEditPoints="1" noAdjustHandles="1" noChangeArrowheads="1" noChangeShapeType="1" noTextEdit="1"/>
              </p:cNvSpPr>
              <p:nvPr/>
            </p:nvSpPr>
            <p:spPr>
              <a:xfrm>
                <a:off x="8288113" y="2874823"/>
                <a:ext cx="625943" cy="850190"/>
              </a:xfrm>
              <a:prstGeom prst="wedgeRoundRectCallout">
                <a:avLst>
                  <a:gd name="adj1" fmla="val -85947"/>
                  <a:gd name="adj2" fmla="val 14581"/>
                  <a:gd name="adj3" fmla="val 16667"/>
                </a:avLst>
              </a:prstGeom>
              <a:blipFill>
                <a:blip r:embed="rId23"/>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Speech Bubble: Rectangle with Corners Rounded 59">
                <a:extLst>
                  <a:ext uri="{FF2B5EF4-FFF2-40B4-BE49-F238E27FC236}">
                    <a16:creationId xmlns:a16="http://schemas.microsoft.com/office/drawing/2014/main" id="{16738CAB-562A-4B89-9DF2-E3280BA56C2B}"/>
                  </a:ext>
                </a:extLst>
              </p:cNvPr>
              <p:cNvSpPr/>
              <p:nvPr/>
            </p:nvSpPr>
            <p:spPr>
              <a:xfrm>
                <a:off x="5196915" y="1671836"/>
                <a:ext cx="1104833" cy="459560"/>
              </a:xfrm>
              <a:prstGeom prst="wedgeRoundRectCallout">
                <a:avLst>
                  <a:gd name="adj1" fmla="val -62374"/>
                  <a:gd name="adj2" fmla="val 60944"/>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ar-EG" sz="750" b="1" i="1" kern="0">
                        <a:solidFill>
                          <a:srgbClr val="575049"/>
                        </a:solidFill>
                        <a:latin typeface="Cambria Math" panose="02040503050406030204" pitchFamily="18" charset="0"/>
                        <a:sym typeface="Arial"/>
                      </a:rPr>
                      <m:t>       </m:t>
                    </m:r>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60" name="Speech Bubble: Rectangle with Corners Rounded 59">
                <a:extLst>
                  <a:ext uri="{FF2B5EF4-FFF2-40B4-BE49-F238E27FC236}">
                    <a16:creationId xmlns:a16="http://schemas.microsoft.com/office/drawing/2014/main" id="{16738CAB-562A-4B89-9DF2-E3280BA56C2B}"/>
                  </a:ext>
                </a:extLst>
              </p:cNvPr>
              <p:cNvSpPr>
                <a:spLocks noRot="1" noChangeAspect="1" noMove="1" noResize="1" noEditPoints="1" noAdjustHandles="1" noChangeArrowheads="1" noChangeShapeType="1" noTextEdit="1"/>
              </p:cNvSpPr>
              <p:nvPr/>
            </p:nvSpPr>
            <p:spPr>
              <a:xfrm>
                <a:off x="5196915" y="1671836"/>
                <a:ext cx="1104833" cy="459560"/>
              </a:xfrm>
              <a:prstGeom prst="wedgeRoundRectCallout">
                <a:avLst>
                  <a:gd name="adj1" fmla="val -62374"/>
                  <a:gd name="adj2" fmla="val 60944"/>
                  <a:gd name="adj3" fmla="val 16667"/>
                </a:avLst>
              </a:prstGeom>
              <a:blipFill>
                <a:blip r:embed="rId24"/>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Speech Bubble: Rectangle with Corners Rounded 60">
                <a:extLst>
                  <a:ext uri="{FF2B5EF4-FFF2-40B4-BE49-F238E27FC236}">
                    <a16:creationId xmlns:a16="http://schemas.microsoft.com/office/drawing/2014/main" id="{436B6541-582C-4234-A957-DF5DCDB8C71D}"/>
                  </a:ext>
                </a:extLst>
              </p:cNvPr>
              <p:cNvSpPr/>
              <p:nvPr/>
            </p:nvSpPr>
            <p:spPr>
              <a:xfrm>
                <a:off x="5228053" y="2712037"/>
                <a:ext cx="1144790" cy="448859"/>
              </a:xfrm>
              <a:prstGeom prst="wedgeRoundRectCallout">
                <a:avLst>
                  <a:gd name="adj1" fmla="val -62982"/>
                  <a:gd name="adj2" fmla="val 56703"/>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ctr" defTabSz="685800" rtl="0">
                  <a:buClr>
                    <a:srgbClr val="000000"/>
                  </a:buClr>
                  <a:defRPr/>
                </a:pPr>
                <a:r>
                  <a:rPr lang="en-US" sz="750" b="1" kern="0" dirty="0">
                    <a:solidFill>
                      <a:srgbClr val="575049"/>
                    </a:solidFill>
                    <a:latin typeface="Arial"/>
                    <a:cs typeface="Arial" panose="020B0604020202020204" pitchFamily="34" charset="0"/>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r>
                  <a:rPr lang="en-US" sz="750" dirty="0">
                    <a:solidFill>
                      <a:srgbClr val="70AD47"/>
                    </a:solidFill>
                    <a:latin typeface="Calibri" panose="020F0502020204030204"/>
                  </a:rPr>
                  <a:t> </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r>
                      <a:rPr lang="en-US" sz="750" b="1" i="1">
                        <a:solidFill>
                          <a:prstClr val="black"/>
                        </a:solidFill>
                        <a:latin typeface="Cambria Math" panose="02040503050406030204" pitchFamily="18" charset="0"/>
                      </a:rPr>
                      <m:t> </m:t>
                    </m:r>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61" name="Speech Bubble: Rectangle with Corners Rounded 60">
                <a:extLst>
                  <a:ext uri="{FF2B5EF4-FFF2-40B4-BE49-F238E27FC236}">
                    <a16:creationId xmlns:a16="http://schemas.microsoft.com/office/drawing/2014/main" id="{436B6541-582C-4234-A957-DF5DCDB8C71D}"/>
                  </a:ext>
                </a:extLst>
              </p:cNvPr>
              <p:cNvSpPr>
                <a:spLocks noRot="1" noChangeAspect="1" noMove="1" noResize="1" noEditPoints="1" noAdjustHandles="1" noChangeArrowheads="1" noChangeShapeType="1" noTextEdit="1"/>
              </p:cNvSpPr>
              <p:nvPr/>
            </p:nvSpPr>
            <p:spPr>
              <a:xfrm>
                <a:off x="5228053" y="2712037"/>
                <a:ext cx="1144790" cy="448859"/>
              </a:xfrm>
              <a:prstGeom prst="wedgeRoundRectCallout">
                <a:avLst>
                  <a:gd name="adj1" fmla="val -62982"/>
                  <a:gd name="adj2" fmla="val 56703"/>
                  <a:gd name="adj3" fmla="val 16667"/>
                </a:avLst>
              </a:prstGeom>
              <a:blipFill>
                <a:blip r:embed="rId25"/>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Speech Bubble: Rectangle with Corners Rounded 61">
                <a:extLst>
                  <a:ext uri="{FF2B5EF4-FFF2-40B4-BE49-F238E27FC236}">
                    <a16:creationId xmlns:a16="http://schemas.microsoft.com/office/drawing/2014/main" id="{EA8FF9FF-FE59-4532-876C-9F65C6519E5F}"/>
                  </a:ext>
                </a:extLst>
              </p:cNvPr>
              <p:cNvSpPr/>
              <p:nvPr/>
            </p:nvSpPr>
            <p:spPr>
              <a:xfrm>
                <a:off x="5215365" y="3755617"/>
                <a:ext cx="1164512" cy="468023"/>
              </a:xfrm>
              <a:prstGeom prst="wedgeRoundRectCallout">
                <a:avLst>
                  <a:gd name="adj1" fmla="val -62374"/>
                  <a:gd name="adj2" fmla="val 60944"/>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r>
                  <a:rPr lang="en-US" sz="750" dirty="0">
                    <a:solidFill>
                      <a:srgbClr val="70AD47"/>
                    </a:solidFill>
                    <a:latin typeface="Calibri" panose="020F0502020204030204"/>
                  </a:rPr>
                  <a:t> </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r>
                      <a:rPr lang="en-US" sz="750" b="1" i="1">
                        <a:solidFill>
                          <a:srgbClr val="70AD47"/>
                        </a:solidFill>
                        <a:latin typeface="Cambria Math" panose="02040503050406030204" pitchFamily="18" charset="0"/>
                      </a:rPr>
                      <m:t> </m:t>
                    </m:r>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62" name="Speech Bubble: Rectangle with Corners Rounded 61">
                <a:extLst>
                  <a:ext uri="{FF2B5EF4-FFF2-40B4-BE49-F238E27FC236}">
                    <a16:creationId xmlns:a16="http://schemas.microsoft.com/office/drawing/2014/main" id="{EA8FF9FF-FE59-4532-876C-9F65C6519E5F}"/>
                  </a:ext>
                </a:extLst>
              </p:cNvPr>
              <p:cNvSpPr>
                <a:spLocks noRot="1" noChangeAspect="1" noMove="1" noResize="1" noEditPoints="1" noAdjustHandles="1" noChangeArrowheads="1" noChangeShapeType="1" noTextEdit="1"/>
              </p:cNvSpPr>
              <p:nvPr/>
            </p:nvSpPr>
            <p:spPr>
              <a:xfrm>
                <a:off x="5215365" y="3755617"/>
                <a:ext cx="1164512" cy="468023"/>
              </a:xfrm>
              <a:prstGeom prst="wedgeRoundRectCallout">
                <a:avLst>
                  <a:gd name="adj1" fmla="val -62374"/>
                  <a:gd name="adj2" fmla="val 60944"/>
                  <a:gd name="adj3" fmla="val 16667"/>
                </a:avLst>
              </a:prstGeom>
              <a:blipFill>
                <a:blip r:embed="rId26"/>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Speech Bubble: Rectangle with Corners Rounded 62">
                <a:extLst>
                  <a:ext uri="{FF2B5EF4-FFF2-40B4-BE49-F238E27FC236}">
                    <a16:creationId xmlns:a16="http://schemas.microsoft.com/office/drawing/2014/main" id="{80A1A412-1382-4064-9EC1-AC6741E5A9F0}"/>
                  </a:ext>
                </a:extLst>
              </p:cNvPr>
              <p:cNvSpPr/>
              <p:nvPr/>
            </p:nvSpPr>
            <p:spPr>
              <a:xfrm>
                <a:off x="5187961" y="4721704"/>
                <a:ext cx="1184882" cy="515705"/>
              </a:xfrm>
              <a:prstGeom prst="wedgeRoundRectCallout">
                <a:avLst>
                  <a:gd name="adj1" fmla="val -58695"/>
                  <a:gd name="adj2" fmla="val 47815"/>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r>
                  <a:rPr lang="en-US" sz="750" dirty="0">
                    <a:solidFill>
                      <a:srgbClr val="70AD47"/>
                    </a:solidFill>
                    <a:latin typeface="Calibri" panose="020F0502020204030204"/>
                  </a:rPr>
                  <a:t> </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r>
                      <a:rPr lang="en-US" sz="750" b="1" i="1">
                        <a:solidFill>
                          <a:prstClr val="black"/>
                        </a:solidFill>
                        <a:latin typeface="Cambria Math" panose="02040503050406030204" pitchFamily="18" charset="0"/>
                      </a:rPr>
                      <m:t> </m:t>
                    </m:r>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63" name="Speech Bubble: Rectangle with Corners Rounded 62">
                <a:extLst>
                  <a:ext uri="{FF2B5EF4-FFF2-40B4-BE49-F238E27FC236}">
                    <a16:creationId xmlns:a16="http://schemas.microsoft.com/office/drawing/2014/main" id="{80A1A412-1382-4064-9EC1-AC6741E5A9F0}"/>
                  </a:ext>
                </a:extLst>
              </p:cNvPr>
              <p:cNvSpPr>
                <a:spLocks noRot="1" noChangeAspect="1" noMove="1" noResize="1" noEditPoints="1" noAdjustHandles="1" noChangeArrowheads="1" noChangeShapeType="1" noTextEdit="1"/>
              </p:cNvSpPr>
              <p:nvPr/>
            </p:nvSpPr>
            <p:spPr>
              <a:xfrm>
                <a:off x="5187961" y="4721704"/>
                <a:ext cx="1184882" cy="515705"/>
              </a:xfrm>
              <a:prstGeom prst="wedgeRoundRectCallout">
                <a:avLst>
                  <a:gd name="adj1" fmla="val -58695"/>
                  <a:gd name="adj2" fmla="val 47815"/>
                  <a:gd name="adj3" fmla="val 16667"/>
                </a:avLst>
              </a:prstGeom>
              <a:blipFill>
                <a:blip r:embed="rId27"/>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Rectangle 67">
                <a:extLst>
                  <a:ext uri="{FF2B5EF4-FFF2-40B4-BE49-F238E27FC236}">
                    <a16:creationId xmlns:a16="http://schemas.microsoft.com/office/drawing/2014/main" id="{64D4B8BB-AA16-492D-BB8A-A873890C2A37}"/>
                  </a:ext>
                </a:extLst>
              </p:cNvPr>
              <p:cNvSpPr/>
              <p:nvPr/>
            </p:nvSpPr>
            <p:spPr>
              <a:xfrm>
                <a:off x="6496201" y="3166531"/>
                <a:ext cx="850037"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ar-EG" sz="1050" i="1" kern="0">
                              <a:solidFill>
                                <a:prstClr val="black"/>
                              </a:solidFill>
                              <a:latin typeface="Cambria Math" panose="02040503050406030204" pitchFamily="18" charset="0"/>
                              <a:sym typeface="Arial"/>
                            </a:rPr>
                          </m:ctrlPr>
                        </m:sSubSupPr>
                        <m:e>
                          <m:r>
                            <a:rPr lang="en-US" sz="1050" i="1" kern="0">
                              <a:solidFill>
                                <a:prstClr val="black"/>
                              </a:solidFill>
                              <a:latin typeface="Cambria Math" panose="02040503050406030204" pitchFamily="18" charset="0"/>
                              <a:sym typeface="Arial"/>
                            </a:rPr>
                            <m:t>𝑤</m:t>
                          </m:r>
                        </m:e>
                        <m:sub>
                          <m:r>
                            <a:rPr lang="en-US" sz="1050" i="1" kern="0">
                              <a:solidFill>
                                <a:prstClr val="black"/>
                              </a:solidFill>
                              <a:latin typeface="Cambria Math" panose="02040503050406030204" pitchFamily="18" charset="0"/>
                              <a:sym typeface="Arial"/>
                            </a:rPr>
                            <m:t>1</m:t>
                          </m:r>
                          <m:r>
                            <a:rPr lang="en-US" sz="1050" i="1" kern="0">
                              <a:solidFill>
                                <a:prstClr val="black"/>
                              </a:solidFill>
                              <a:latin typeface="Cambria Math" panose="02040503050406030204" pitchFamily="18" charset="0"/>
                              <a:sym typeface="Arial"/>
                            </a:rPr>
                            <m:t>,</m:t>
                          </m:r>
                          <m:r>
                            <a:rPr lang="en-US" sz="1050" i="1" kern="0">
                              <a:solidFill>
                                <a:prstClr val="black"/>
                              </a:solidFill>
                              <a:latin typeface="Cambria Math" panose="02040503050406030204" pitchFamily="18" charset="0"/>
                              <a:sym typeface="Arial"/>
                            </a:rPr>
                            <m:t>2</m:t>
                          </m:r>
                        </m:sub>
                        <m:sup>
                          <m:r>
                            <a:rPr lang="en-US" sz="1050" i="1" kern="0">
                              <a:solidFill>
                                <a:prstClr val="black"/>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68" name="Rectangle 67">
                <a:extLst>
                  <a:ext uri="{FF2B5EF4-FFF2-40B4-BE49-F238E27FC236}">
                    <a16:creationId xmlns:a16="http://schemas.microsoft.com/office/drawing/2014/main" id="{64D4B8BB-AA16-492D-BB8A-A873890C2A37}"/>
                  </a:ext>
                </a:extLst>
              </p:cNvPr>
              <p:cNvSpPr>
                <a:spLocks noRot="1" noChangeAspect="1" noMove="1" noResize="1" noEditPoints="1" noAdjustHandles="1" noChangeArrowheads="1" noChangeShapeType="1" noTextEdit="1"/>
              </p:cNvSpPr>
              <p:nvPr/>
            </p:nvSpPr>
            <p:spPr>
              <a:xfrm>
                <a:off x="6496201" y="3166531"/>
                <a:ext cx="850037" cy="269304"/>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Rectangle 68">
                <a:extLst>
                  <a:ext uri="{FF2B5EF4-FFF2-40B4-BE49-F238E27FC236}">
                    <a16:creationId xmlns:a16="http://schemas.microsoft.com/office/drawing/2014/main" id="{86AB9BCC-80F8-4351-B785-F7CDAE2D649E}"/>
                  </a:ext>
                </a:extLst>
              </p:cNvPr>
              <p:cNvSpPr/>
              <p:nvPr/>
            </p:nvSpPr>
            <p:spPr>
              <a:xfrm rot="1654294">
                <a:off x="6603178" y="2938739"/>
                <a:ext cx="850037"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ar-EG" sz="1050" i="1" kern="0">
                              <a:solidFill>
                                <a:prstClr val="black"/>
                              </a:solidFill>
                              <a:latin typeface="Cambria Math" panose="02040503050406030204" pitchFamily="18" charset="0"/>
                              <a:sym typeface="Arial"/>
                            </a:rPr>
                          </m:ctrlPr>
                        </m:sSubSupPr>
                        <m:e>
                          <m:r>
                            <a:rPr lang="en-US" sz="1050" i="1" kern="0">
                              <a:solidFill>
                                <a:prstClr val="black"/>
                              </a:solidFill>
                              <a:latin typeface="Cambria Math" panose="02040503050406030204" pitchFamily="18" charset="0"/>
                              <a:sym typeface="Arial"/>
                            </a:rPr>
                            <m:t>𝑤</m:t>
                          </m:r>
                        </m:e>
                        <m:sub>
                          <m:r>
                            <a:rPr lang="en-US" sz="1050" i="1" kern="0">
                              <a:solidFill>
                                <a:prstClr val="black"/>
                              </a:solidFill>
                              <a:latin typeface="Cambria Math" panose="02040503050406030204" pitchFamily="18" charset="0"/>
                              <a:sym typeface="Arial"/>
                            </a:rPr>
                            <m:t>0</m:t>
                          </m:r>
                          <m:r>
                            <a:rPr lang="en-US" sz="1050" i="1" kern="0">
                              <a:solidFill>
                                <a:prstClr val="black"/>
                              </a:solidFill>
                              <a:latin typeface="Cambria Math" panose="02040503050406030204" pitchFamily="18" charset="0"/>
                              <a:sym typeface="Arial"/>
                            </a:rPr>
                            <m:t>,</m:t>
                          </m:r>
                          <m:r>
                            <a:rPr lang="en-US" sz="1050" i="1" kern="0">
                              <a:solidFill>
                                <a:prstClr val="black"/>
                              </a:solidFill>
                              <a:latin typeface="Cambria Math" panose="02040503050406030204" pitchFamily="18" charset="0"/>
                              <a:sym typeface="Arial"/>
                            </a:rPr>
                            <m:t>2</m:t>
                          </m:r>
                        </m:sub>
                        <m:sup>
                          <m:r>
                            <a:rPr lang="en-US" sz="1050" i="1" kern="0">
                              <a:solidFill>
                                <a:prstClr val="black"/>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69" name="Rectangle 68">
                <a:extLst>
                  <a:ext uri="{FF2B5EF4-FFF2-40B4-BE49-F238E27FC236}">
                    <a16:creationId xmlns:a16="http://schemas.microsoft.com/office/drawing/2014/main" id="{86AB9BCC-80F8-4351-B785-F7CDAE2D649E}"/>
                  </a:ext>
                </a:extLst>
              </p:cNvPr>
              <p:cNvSpPr>
                <a:spLocks noRot="1" noChangeAspect="1" noMove="1" noResize="1" noEditPoints="1" noAdjustHandles="1" noChangeArrowheads="1" noChangeShapeType="1" noTextEdit="1"/>
              </p:cNvSpPr>
              <p:nvPr/>
            </p:nvSpPr>
            <p:spPr>
              <a:xfrm rot="1654294">
                <a:off x="6603178" y="2938739"/>
                <a:ext cx="850037" cy="26930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Rectangle 69">
                <a:extLst>
                  <a:ext uri="{FF2B5EF4-FFF2-40B4-BE49-F238E27FC236}">
                    <a16:creationId xmlns:a16="http://schemas.microsoft.com/office/drawing/2014/main" id="{ADC992E9-5041-48BD-AFA5-FB44057EFFDC}"/>
                  </a:ext>
                </a:extLst>
              </p:cNvPr>
              <p:cNvSpPr/>
              <p:nvPr/>
            </p:nvSpPr>
            <p:spPr>
              <a:xfrm rot="19660536">
                <a:off x="6507290" y="3609011"/>
                <a:ext cx="850037"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ar-EG" sz="1050" i="1" kern="0">
                              <a:solidFill>
                                <a:prstClr val="black"/>
                              </a:solidFill>
                              <a:latin typeface="Cambria Math" panose="02040503050406030204" pitchFamily="18" charset="0"/>
                              <a:sym typeface="Arial"/>
                            </a:rPr>
                          </m:ctrlPr>
                        </m:sSubSupPr>
                        <m:e>
                          <m:r>
                            <a:rPr lang="en-US" sz="1050" i="1" kern="0">
                              <a:solidFill>
                                <a:prstClr val="black"/>
                              </a:solidFill>
                              <a:latin typeface="Cambria Math" panose="02040503050406030204" pitchFamily="18" charset="0"/>
                              <a:sym typeface="Arial"/>
                            </a:rPr>
                            <m:t>𝑤</m:t>
                          </m:r>
                        </m:e>
                        <m:sub>
                          <m:r>
                            <a:rPr lang="en-US" sz="1050" i="1" kern="0">
                              <a:solidFill>
                                <a:prstClr val="black"/>
                              </a:solidFill>
                              <a:latin typeface="Cambria Math" panose="02040503050406030204" pitchFamily="18" charset="0"/>
                              <a:sym typeface="Arial"/>
                            </a:rPr>
                            <m:t>3</m:t>
                          </m:r>
                          <m:r>
                            <a:rPr lang="en-US" sz="1050" i="1" kern="0">
                              <a:solidFill>
                                <a:prstClr val="black"/>
                              </a:solidFill>
                              <a:latin typeface="Cambria Math" panose="02040503050406030204" pitchFamily="18" charset="0"/>
                              <a:sym typeface="Arial"/>
                            </a:rPr>
                            <m:t>,</m:t>
                          </m:r>
                          <m:r>
                            <a:rPr lang="en-US" sz="1050" i="1" kern="0">
                              <a:solidFill>
                                <a:prstClr val="black"/>
                              </a:solidFill>
                              <a:latin typeface="Cambria Math" panose="02040503050406030204" pitchFamily="18" charset="0"/>
                              <a:sym typeface="Arial"/>
                            </a:rPr>
                            <m:t>2</m:t>
                          </m:r>
                        </m:sub>
                        <m:sup>
                          <m:r>
                            <a:rPr lang="en-US" sz="1050" i="1" kern="0">
                              <a:solidFill>
                                <a:prstClr val="black"/>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70" name="Rectangle 69">
                <a:extLst>
                  <a:ext uri="{FF2B5EF4-FFF2-40B4-BE49-F238E27FC236}">
                    <a16:creationId xmlns:a16="http://schemas.microsoft.com/office/drawing/2014/main" id="{ADC992E9-5041-48BD-AFA5-FB44057EFFDC}"/>
                  </a:ext>
                </a:extLst>
              </p:cNvPr>
              <p:cNvSpPr>
                <a:spLocks noRot="1" noChangeAspect="1" noMove="1" noResize="1" noEditPoints="1" noAdjustHandles="1" noChangeArrowheads="1" noChangeShapeType="1" noTextEdit="1"/>
              </p:cNvSpPr>
              <p:nvPr/>
            </p:nvSpPr>
            <p:spPr>
              <a:xfrm rot="19660536">
                <a:off x="6507290" y="3609011"/>
                <a:ext cx="850037" cy="269304"/>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Rectangle 70">
                <a:extLst>
                  <a:ext uri="{FF2B5EF4-FFF2-40B4-BE49-F238E27FC236}">
                    <a16:creationId xmlns:a16="http://schemas.microsoft.com/office/drawing/2014/main" id="{381FED39-4630-463E-BF34-1883B98A1EA0}"/>
                  </a:ext>
                </a:extLst>
              </p:cNvPr>
              <p:cNvSpPr/>
              <p:nvPr/>
            </p:nvSpPr>
            <p:spPr>
              <a:xfrm rot="20564591">
                <a:off x="6490951" y="3389108"/>
                <a:ext cx="850037"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ar-EG" sz="1050" i="1" kern="0">
                              <a:solidFill>
                                <a:prstClr val="black"/>
                              </a:solidFill>
                              <a:latin typeface="Cambria Math" panose="02040503050406030204" pitchFamily="18" charset="0"/>
                              <a:sym typeface="Arial"/>
                            </a:rPr>
                          </m:ctrlPr>
                        </m:sSubSupPr>
                        <m:e>
                          <m:r>
                            <a:rPr lang="en-US" sz="1050" i="1" kern="0">
                              <a:solidFill>
                                <a:prstClr val="black"/>
                              </a:solidFill>
                              <a:latin typeface="Cambria Math" panose="02040503050406030204" pitchFamily="18" charset="0"/>
                              <a:sym typeface="Arial"/>
                            </a:rPr>
                            <m:t>𝑤</m:t>
                          </m:r>
                        </m:e>
                        <m:sub>
                          <m:r>
                            <a:rPr lang="en-US" sz="1050" i="1" kern="0">
                              <a:solidFill>
                                <a:prstClr val="black"/>
                              </a:solidFill>
                              <a:latin typeface="Cambria Math" panose="02040503050406030204" pitchFamily="18" charset="0"/>
                              <a:sym typeface="Arial"/>
                            </a:rPr>
                            <m:t>2</m:t>
                          </m:r>
                          <m:r>
                            <a:rPr lang="en-US" sz="1050" i="1" kern="0">
                              <a:solidFill>
                                <a:prstClr val="black"/>
                              </a:solidFill>
                              <a:latin typeface="Cambria Math" panose="02040503050406030204" pitchFamily="18" charset="0"/>
                              <a:sym typeface="Arial"/>
                            </a:rPr>
                            <m:t>,</m:t>
                          </m:r>
                          <m:r>
                            <a:rPr lang="en-US" sz="1050" i="1" kern="0">
                              <a:solidFill>
                                <a:prstClr val="black"/>
                              </a:solidFill>
                              <a:latin typeface="Cambria Math" panose="02040503050406030204" pitchFamily="18" charset="0"/>
                              <a:sym typeface="Arial"/>
                            </a:rPr>
                            <m:t>2</m:t>
                          </m:r>
                        </m:sub>
                        <m:sup>
                          <m:r>
                            <a:rPr lang="en-US" sz="1050" i="1" kern="0">
                              <a:solidFill>
                                <a:prstClr val="black"/>
                              </a:solidFill>
                              <a:latin typeface="Cambria Math" panose="02040503050406030204" pitchFamily="18" charset="0"/>
                              <a:sym typeface="Arial"/>
                            </a:rPr>
                            <m:t>2</m:t>
                          </m:r>
                        </m:sup>
                      </m:sSubSup>
                    </m:oMath>
                  </m:oMathPara>
                </a14:m>
                <a:endParaRPr lang="en-US" sz="1050" kern="0" dirty="0">
                  <a:solidFill>
                    <a:prstClr val="black"/>
                  </a:solidFill>
                  <a:latin typeface="Arial"/>
                  <a:cs typeface="Arial"/>
                  <a:sym typeface="Arial"/>
                </a:endParaRPr>
              </a:p>
            </p:txBody>
          </p:sp>
        </mc:Choice>
        <mc:Fallback>
          <p:sp>
            <p:nvSpPr>
              <p:cNvPr id="71" name="Rectangle 70">
                <a:extLst>
                  <a:ext uri="{FF2B5EF4-FFF2-40B4-BE49-F238E27FC236}">
                    <a16:creationId xmlns:a16="http://schemas.microsoft.com/office/drawing/2014/main" id="{381FED39-4630-463E-BF34-1883B98A1EA0}"/>
                  </a:ext>
                </a:extLst>
              </p:cNvPr>
              <p:cNvSpPr>
                <a:spLocks noRot="1" noChangeAspect="1" noMove="1" noResize="1" noEditPoints="1" noAdjustHandles="1" noChangeArrowheads="1" noChangeShapeType="1" noTextEdit="1"/>
              </p:cNvSpPr>
              <p:nvPr/>
            </p:nvSpPr>
            <p:spPr>
              <a:xfrm rot="20564591">
                <a:off x="6490951" y="3389108"/>
                <a:ext cx="850037" cy="269304"/>
              </a:xfrm>
              <a:prstGeom prst="rect">
                <a:avLst/>
              </a:prstGeom>
              <a:blipFill>
                <a:blip r:embed="rId3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696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additive="base">
                                        <p:cTn id="57" dur="500" fill="hold"/>
                                        <p:tgtEl>
                                          <p:spTgt spid="45"/>
                                        </p:tgtEl>
                                        <p:attrNameLst>
                                          <p:attrName>ppt_x</p:attrName>
                                        </p:attrNameLst>
                                      </p:cBhvr>
                                      <p:tavLst>
                                        <p:tav tm="0">
                                          <p:val>
                                            <p:strVal val="#ppt_x"/>
                                          </p:val>
                                        </p:tav>
                                        <p:tav tm="100000">
                                          <p:val>
                                            <p:strVal val="#ppt_x"/>
                                          </p:val>
                                        </p:tav>
                                      </p:tavLst>
                                    </p:anim>
                                    <p:anim calcmode="lin" valueType="num">
                                      <p:cBhvr additive="base">
                                        <p:cTn id="5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ppt_x"/>
                                          </p:val>
                                        </p:tav>
                                        <p:tav tm="100000">
                                          <p:val>
                                            <p:strVal val="#ppt_x"/>
                                          </p:val>
                                        </p:tav>
                                      </p:tavLst>
                                    </p:anim>
                                    <p:anim calcmode="lin" valueType="num">
                                      <p:cBhvr additive="base">
                                        <p:cTn id="64" dur="500" fill="hold"/>
                                        <p:tgtEl>
                                          <p:spTgt spid="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ppt_x"/>
                                          </p:val>
                                        </p:tav>
                                        <p:tav tm="100000">
                                          <p:val>
                                            <p:strVal val="#ppt_x"/>
                                          </p:val>
                                        </p:tav>
                                      </p:tavLst>
                                    </p:anim>
                                    <p:anim calcmode="lin" valueType="num">
                                      <p:cBhvr additive="base">
                                        <p:cTn id="68" dur="500" fill="hold"/>
                                        <p:tgtEl>
                                          <p:spTgt spid="4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ppt_x"/>
                                          </p:val>
                                        </p:tav>
                                        <p:tav tm="100000">
                                          <p:val>
                                            <p:strVal val="#ppt_x"/>
                                          </p:val>
                                        </p:tav>
                                      </p:tavLst>
                                    </p:anim>
                                    <p:anim calcmode="lin" valueType="num">
                                      <p:cBhvr additive="base">
                                        <p:cTn id="7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additive="base">
                                        <p:cTn id="89" dur="500" fill="hold"/>
                                        <p:tgtEl>
                                          <p:spTgt spid="31"/>
                                        </p:tgtEl>
                                        <p:attrNameLst>
                                          <p:attrName>ppt_x</p:attrName>
                                        </p:attrNameLst>
                                      </p:cBhvr>
                                      <p:tavLst>
                                        <p:tav tm="0">
                                          <p:val>
                                            <p:strVal val="#ppt_x"/>
                                          </p:val>
                                        </p:tav>
                                        <p:tav tm="100000">
                                          <p:val>
                                            <p:strVal val="#ppt_x"/>
                                          </p:val>
                                        </p:tav>
                                      </p:tavLst>
                                    </p:anim>
                                    <p:anim calcmode="lin" valueType="num">
                                      <p:cBhvr additive="base">
                                        <p:cTn id="90" dur="500" fill="hold"/>
                                        <p:tgtEl>
                                          <p:spTgt spid="3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additive="base">
                                        <p:cTn id="93" dur="500" fill="hold"/>
                                        <p:tgtEl>
                                          <p:spTgt spid="15"/>
                                        </p:tgtEl>
                                        <p:attrNameLst>
                                          <p:attrName>ppt_x</p:attrName>
                                        </p:attrNameLst>
                                      </p:cBhvr>
                                      <p:tavLst>
                                        <p:tav tm="0">
                                          <p:val>
                                            <p:strVal val="#ppt_x"/>
                                          </p:val>
                                        </p:tav>
                                        <p:tav tm="100000">
                                          <p:val>
                                            <p:strVal val="#ppt_x"/>
                                          </p:val>
                                        </p:tav>
                                      </p:tavLst>
                                    </p:anim>
                                    <p:anim calcmode="lin" valueType="num">
                                      <p:cBhvr additive="base">
                                        <p:cTn id="94" dur="500" fill="hold"/>
                                        <p:tgtEl>
                                          <p:spTgt spid="1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additive="base">
                                        <p:cTn id="97" dur="500" fill="hold"/>
                                        <p:tgtEl>
                                          <p:spTgt spid="18"/>
                                        </p:tgtEl>
                                        <p:attrNameLst>
                                          <p:attrName>ppt_x</p:attrName>
                                        </p:attrNameLst>
                                      </p:cBhvr>
                                      <p:tavLst>
                                        <p:tav tm="0">
                                          <p:val>
                                            <p:strVal val="#ppt_x"/>
                                          </p:val>
                                        </p:tav>
                                        <p:tav tm="100000">
                                          <p:val>
                                            <p:strVal val="#ppt_x"/>
                                          </p:val>
                                        </p:tav>
                                      </p:tavLst>
                                    </p:anim>
                                    <p:anim calcmode="lin" valueType="num">
                                      <p:cBhvr additive="base">
                                        <p:cTn id="98" dur="500" fill="hold"/>
                                        <p:tgtEl>
                                          <p:spTgt spid="1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500" fill="hold"/>
                                        <p:tgtEl>
                                          <p:spTgt spid="19"/>
                                        </p:tgtEl>
                                        <p:attrNameLst>
                                          <p:attrName>ppt_x</p:attrName>
                                        </p:attrNameLst>
                                      </p:cBhvr>
                                      <p:tavLst>
                                        <p:tav tm="0">
                                          <p:val>
                                            <p:strVal val="#ppt_x"/>
                                          </p:val>
                                        </p:tav>
                                        <p:tav tm="100000">
                                          <p:val>
                                            <p:strVal val="#ppt_x"/>
                                          </p:val>
                                        </p:tav>
                                      </p:tavLst>
                                    </p:anim>
                                    <p:anim calcmode="lin" valueType="num">
                                      <p:cBhvr additive="base">
                                        <p:cTn id="102" dur="500" fill="hold"/>
                                        <p:tgtEl>
                                          <p:spTgt spid="1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 calcmode="lin" valueType="num">
                                      <p:cBhvr additive="base">
                                        <p:cTn id="105" dur="500" fill="hold"/>
                                        <p:tgtEl>
                                          <p:spTgt spid="20"/>
                                        </p:tgtEl>
                                        <p:attrNameLst>
                                          <p:attrName>ppt_x</p:attrName>
                                        </p:attrNameLst>
                                      </p:cBhvr>
                                      <p:tavLst>
                                        <p:tav tm="0">
                                          <p:val>
                                            <p:strVal val="#ppt_x"/>
                                          </p:val>
                                        </p:tav>
                                        <p:tav tm="100000">
                                          <p:val>
                                            <p:strVal val="#ppt_x"/>
                                          </p:val>
                                        </p:tav>
                                      </p:tavLst>
                                    </p:anim>
                                    <p:anim calcmode="lin" valueType="num">
                                      <p:cBhvr additive="base">
                                        <p:cTn id="10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additive="base">
                                        <p:cTn id="115" dur="500" fill="hold"/>
                                        <p:tgtEl>
                                          <p:spTgt spid="33"/>
                                        </p:tgtEl>
                                        <p:attrNameLst>
                                          <p:attrName>ppt_x</p:attrName>
                                        </p:attrNameLst>
                                      </p:cBhvr>
                                      <p:tavLst>
                                        <p:tav tm="0">
                                          <p:val>
                                            <p:strVal val="#ppt_x"/>
                                          </p:val>
                                        </p:tav>
                                        <p:tav tm="100000">
                                          <p:val>
                                            <p:strVal val="#ppt_x"/>
                                          </p:val>
                                        </p:tav>
                                      </p:tavLst>
                                    </p:anim>
                                    <p:anim calcmode="lin" valueType="num">
                                      <p:cBhvr additive="base">
                                        <p:cTn id="116" dur="500" fill="hold"/>
                                        <p:tgtEl>
                                          <p:spTgt spid="33"/>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fill="hold"/>
                                        <p:tgtEl>
                                          <p:spTgt spid="34"/>
                                        </p:tgtEl>
                                        <p:attrNameLst>
                                          <p:attrName>ppt_x</p:attrName>
                                        </p:attrNameLst>
                                      </p:cBhvr>
                                      <p:tavLst>
                                        <p:tav tm="0">
                                          <p:val>
                                            <p:strVal val="#ppt_x"/>
                                          </p:val>
                                        </p:tav>
                                        <p:tav tm="100000">
                                          <p:val>
                                            <p:strVal val="#ppt_x"/>
                                          </p:val>
                                        </p:tav>
                                      </p:tavLst>
                                    </p:anim>
                                    <p:anim calcmode="lin" valueType="num">
                                      <p:cBhvr additive="base">
                                        <p:cTn id="120" dur="500" fill="hold"/>
                                        <p:tgtEl>
                                          <p:spTgt spid="3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5"/>
                                        </p:tgtEl>
                                        <p:attrNameLst>
                                          <p:attrName>style.visibility</p:attrName>
                                        </p:attrNameLst>
                                      </p:cBhvr>
                                      <p:to>
                                        <p:strVal val="visible"/>
                                      </p:to>
                                    </p:set>
                                    <p:anim calcmode="lin" valueType="num">
                                      <p:cBhvr additive="base">
                                        <p:cTn id="123" dur="500" fill="hold"/>
                                        <p:tgtEl>
                                          <p:spTgt spid="35"/>
                                        </p:tgtEl>
                                        <p:attrNameLst>
                                          <p:attrName>ppt_x</p:attrName>
                                        </p:attrNameLst>
                                      </p:cBhvr>
                                      <p:tavLst>
                                        <p:tav tm="0">
                                          <p:val>
                                            <p:strVal val="#ppt_x"/>
                                          </p:val>
                                        </p:tav>
                                        <p:tav tm="100000">
                                          <p:val>
                                            <p:strVal val="#ppt_x"/>
                                          </p:val>
                                        </p:tav>
                                      </p:tavLst>
                                    </p:anim>
                                    <p:anim calcmode="lin" valueType="num">
                                      <p:cBhvr additive="base">
                                        <p:cTn id="124" dur="500" fill="hold"/>
                                        <p:tgtEl>
                                          <p:spTgt spid="35"/>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additive="base">
                                        <p:cTn id="127" dur="500" fill="hold"/>
                                        <p:tgtEl>
                                          <p:spTgt spid="23"/>
                                        </p:tgtEl>
                                        <p:attrNameLst>
                                          <p:attrName>ppt_x</p:attrName>
                                        </p:attrNameLst>
                                      </p:cBhvr>
                                      <p:tavLst>
                                        <p:tav tm="0">
                                          <p:val>
                                            <p:strVal val="#ppt_x"/>
                                          </p:val>
                                        </p:tav>
                                        <p:tav tm="100000">
                                          <p:val>
                                            <p:strVal val="#ppt_x"/>
                                          </p:val>
                                        </p:tav>
                                      </p:tavLst>
                                    </p:anim>
                                    <p:anim calcmode="lin" valueType="num">
                                      <p:cBhvr additive="base">
                                        <p:cTn id="128" dur="500" fill="hold"/>
                                        <p:tgtEl>
                                          <p:spTgt spid="23"/>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24"/>
                                        </p:tgtEl>
                                        <p:attrNameLst>
                                          <p:attrName>style.visibility</p:attrName>
                                        </p:attrNameLst>
                                      </p:cBhvr>
                                      <p:to>
                                        <p:strVal val="visible"/>
                                      </p:to>
                                    </p:set>
                                    <p:anim calcmode="lin" valueType="num">
                                      <p:cBhvr additive="base">
                                        <p:cTn id="131" dur="500" fill="hold"/>
                                        <p:tgtEl>
                                          <p:spTgt spid="24"/>
                                        </p:tgtEl>
                                        <p:attrNameLst>
                                          <p:attrName>ppt_x</p:attrName>
                                        </p:attrNameLst>
                                      </p:cBhvr>
                                      <p:tavLst>
                                        <p:tav tm="0">
                                          <p:val>
                                            <p:strVal val="#ppt_x"/>
                                          </p:val>
                                        </p:tav>
                                        <p:tav tm="100000">
                                          <p:val>
                                            <p:strVal val="#ppt_x"/>
                                          </p:val>
                                        </p:tav>
                                      </p:tavLst>
                                    </p:anim>
                                    <p:anim calcmode="lin" valueType="num">
                                      <p:cBhvr additive="base">
                                        <p:cTn id="132" dur="500" fill="hold"/>
                                        <p:tgtEl>
                                          <p:spTgt spid="24"/>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25"/>
                                        </p:tgtEl>
                                        <p:attrNameLst>
                                          <p:attrName>style.visibility</p:attrName>
                                        </p:attrNameLst>
                                      </p:cBhvr>
                                      <p:to>
                                        <p:strVal val="visible"/>
                                      </p:to>
                                    </p:set>
                                    <p:anim calcmode="lin" valueType="num">
                                      <p:cBhvr additive="base">
                                        <p:cTn id="135" dur="500" fill="hold"/>
                                        <p:tgtEl>
                                          <p:spTgt spid="25"/>
                                        </p:tgtEl>
                                        <p:attrNameLst>
                                          <p:attrName>ppt_x</p:attrName>
                                        </p:attrNameLst>
                                      </p:cBhvr>
                                      <p:tavLst>
                                        <p:tav tm="0">
                                          <p:val>
                                            <p:strVal val="#ppt_x"/>
                                          </p:val>
                                        </p:tav>
                                        <p:tav tm="100000">
                                          <p:val>
                                            <p:strVal val="#ppt_x"/>
                                          </p:val>
                                        </p:tav>
                                      </p:tavLst>
                                    </p:anim>
                                    <p:anim calcmode="lin" valueType="num">
                                      <p:cBhvr additive="base">
                                        <p:cTn id="136" dur="500" fill="hold"/>
                                        <p:tgtEl>
                                          <p:spTgt spid="25"/>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26"/>
                                        </p:tgtEl>
                                        <p:attrNameLst>
                                          <p:attrName>style.visibility</p:attrName>
                                        </p:attrNameLst>
                                      </p:cBhvr>
                                      <p:to>
                                        <p:strVal val="visible"/>
                                      </p:to>
                                    </p:set>
                                    <p:anim calcmode="lin" valueType="num">
                                      <p:cBhvr additive="base">
                                        <p:cTn id="139" dur="500" fill="hold"/>
                                        <p:tgtEl>
                                          <p:spTgt spid="26"/>
                                        </p:tgtEl>
                                        <p:attrNameLst>
                                          <p:attrName>ppt_x</p:attrName>
                                        </p:attrNameLst>
                                      </p:cBhvr>
                                      <p:tavLst>
                                        <p:tav tm="0">
                                          <p:val>
                                            <p:strVal val="#ppt_x"/>
                                          </p:val>
                                        </p:tav>
                                        <p:tav tm="100000">
                                          <p:val>
                                            <p:strVal val="#ppt_x"/>
                                          </p:val>
                                        </p:tav>
                                      </p:tavLst>
                                    </p:anim>
                                    <p:anim calcmode="lin" valueType="num">
                                      <p:cBhvr additive="base">
                                        <p:cTn id="1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 calcmode="lin" valueType="num">
                                      <p:cBhvr additive="base">
                                        <p:cTn id="145" dur="500" fill="hold"/>
                                        <p:tgtEl>
                                          <p:spTgt spid="36"/>
                                        </p:tgtEl>
                                        <p:attrNameLst>
                                          <p:attrName>ppt_x</p:attrName>
                                        </p:attrNameLst>
                                      </p:cBhvr>
                                      <p:tavLst>
                                        <p:tav tm="0">
                                          <p:val>
                                            <p:strVal val="#ppt_x"/>
                                          </p:val>
                                        </p:tav>
                                        <p:tav tm="100000">
                                          <p:val>
                                            <p:strVal val="#ppt_x"/>
                                          </p:val>
                                        </p:tav>
                                      </p:tavLst>
                                    </p:anim>
                                    <p:anim calcmode="lin" valueType="num">
                                      <p:cBhvr additive="base">
                                        <p:cTn id="146" dur="500" fill="hold"/>
                                        <p:tgtEl>
                                          <p:spTgt spid="36"/>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7"/>
                                        </p:tgtEl>
                                        <p:attrNameLst>
                                          <p:attrName>style.visibility</p:attrName>
                                        </p:attrNameLst>
                                      </p:cBhvr>
                                      <p:to>
                                        <p:strVal val="visible"/>
                                      </p:to>
                                    </p:set>
                                    <p:anim calcmode="lin" valueType="num">
                                      <p:cBhvr additive="base">
                                        <p:cTn id="149" dur="500" fill="hold"/>
                                        <p:tgtEl>
                                          <p:spTgt spid="37"/>
                                        </p:tgtEl>
                                        <p:attrNameLst>
                                          <p:attrName>ppt_x</p:attrName>
                                        </p:attrNameLst>
                                      </p:cBhvr>
                                      <p:tavLst>
                                        <p:tav tm="0">
                                          <p:val>
                                            <p:strVal val="#ppt_x"/>
                                          </p:val>
                                        </p:tav>
                                        <p:tav tm="100000">
                                          <p:val>
                                            <p:strVal val="#ppt_x"/>
                                          </p:val>
                                        </p:tav>
                                      </p:tavLst>
                                    </p:anim>
                                    <p:anim calcmode="lin" valueType="num">
                                      <p:cBhvr additive="base">
                                        <p:cTn id="150" dur="500" fill="hold"/>
                                        <p:tgtEl>
                                          <p:spTgt spid="37"/>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8"/>
                                        </p:tgtEl>
                                        <p:attrNameLst>
                                          <p:attrName>style.visibility</p:attrName>
                                        </p:attrNameLst>
                                      </p:cBhvr>
                                      <p:to>
                                        <p:strVal val="visible"/>
                                      </p:to>
                                    </p:set>
                                    <p:anim calcmode="lin" valueType="num">
                                      <p:cBhvr additive="base">
                                        <p:cTn id="153" dur="500" fill="hold"/>
                                        <p:tgtEl>
                                          <p:spTgt spid="38"/>
                                        </p:tgtEl>
                                        <p:attrNameLst>
                                          <p:attrName>ppt_x</p:attrName>
                                        </p:attrNameLst>
                                      </p:cBhvr>
                                      <p:tavLst>
                                        <p:tav tm="0">
                                          <p:val>
                                            <p:strVal val="#ppt_x"/>
                                          </p:val>
                                        </p:tav>
                                        <p:tav tm="100000">
                                          <p:val>
                                            <p:strVal val="#ppt_x"/>
                                          </p:val>
                                        </p:tav>
                                      </p:tavLst>
                                    </p:anim>
                                    <p:anim calcmode="lin" valueType="num">
                                      <p:cBhvr additive="base">
                                        <p:cTn id="154" dur="500" fill="hold"/>
                                        <p:tgtEl>
                                          <p:spTgt spid="38"/>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39"/>
                                        </p:tgtEl>
                                        <p:attrNameLst>
                                          <p:attrName>style.visibility</p:attrName>
                                        </p:attrNameLst>
                                      </p:cBhvr>
                                      <p:to>
                                        <p:strVal val="visible"/>
                                      </p:to>
                                    </p:set>
                                    <p:anim calcmode="lin" valueType="num">
                                      <p:cBhvr additive="base">
                                        <p:cTn id="157" dur="500" fill="hold"/>
                                        <p:tgtEl>
                                          <p:spTgt spid="39"/>
                                        </p:tgtEl>
                                        <p:attrNameLst>
                                          <p:attrName>ppt_x</p:attrName>
                                        </p:attrNameLst>
                                      </p:cBhvr>
                                      <p:tavLst>
                                        <p:tav tm="0">
                                          <p:val>
                                            <p:strVal val="#ppt_x"/>
                                          </p:val>
                                        </p:tav>
                                        <p:tav tm="100000">
                                          <p:val>
                                            <p:strVal val="#ppt_x"/>
                                          </p:val>
                                        </p:tav>
                                      </p:tavLst>
                                    </p:anim>
                                    <p:anim calcmode="lin" valueType="num">
                                      <p:cBhvr additive="base">
                                        <p:cTn id="158" dur="500" fill="hold"/>
                                        <p:tgtEl>
                                          <p:spTgt spid="39"/>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27"/>
                                        </p:tgtEl>
                                        <p:attrNameLst>
                                          <p:attrName>style.visibility</p:attrName>
                                        </p:attrNameLst>
                                      </p:cBhvr>
                                      <p:to>
                                        <p:strVal val="visible"/>
                                      </p:to>
                                    </p:set>
                                    <p:anim calcmode="lin" valueType="num">
                                      <p:cBhvr additive="base">
                                        <p:cTn id="161" dur="500" fill="hold"/>
                                        <p:tgtEl>
                                          <p:spTgt spid="27"/>
                                        </p:tgtEl>
                                        <p:attrNameLst>
                                          <p:attrName>ppt_x</p:attrName>
                                        </p:attrNameLst>
                                      </p:cBhvr>
                                      <p:tavLst>
                                        <p:tav tm="0">
                                          <p:val>
                                            <p:strVal val="#ppt_x"/>
                                          </p:val>
                                        </p:tav>
                                        <p:tav tm="100000">
                                          <p:val>
                                            <p:strVal val="#ppt_x"/>
                                          </p:val>
                                        </p:tav>
                                      </p:tavLst>
                                    </p:anim>
                                    <p:anim calcmode="lin" valueType="num">
                                      <p:cBhvr additive="base">
                                        <p:cTn id="162" dur="500" fill="hold"/>
                                        <p:tgtEl>
                                          <p:spTgt spid="27"/>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28"/>
                                        </p:tgtEl>
                                        <p:attrNameLst>
                                          <p:attrName>style.visibility</p:attrName>
                                        </p:attrNameLst>
                                      </p:cBhvr>
                                      <p:to>
                                        <p:strVal val="visible"/>
                                      </p:to>
                                    </p:set>
                                    <p:anim calcmode="lin" valueType="num">
                                      <p:cBhvr additive="base">
                                        <p:cTn id="165" dur="500" fill="hold"/>
                                        <p:tgtEl>
                                          <p:spTgt spid="28"/>
                                        </p:tgtEl>
                                        <p:attrNameLst>
                                          <p:attrName>ppt_x</p:attrName>
                                        </p:attrNameLst>
                                      </p:cBhvr>
                                      <p:tavLst>
                                        <p:tav tm="0">
                                          <p:val>
                                            <p:strVal val="#ppt_x"/>
                                          </p:val>
                                        </p:tav>
                                        <p:tav tm="100000">
                                          <p:val>
                                            <p:strVal val="#ppt_x"/>
                                          </p:val>
                                        </p:tav>
                                      </p:tavLst>
                                    </p:anim>
                                    <p:anim calcmode="lin" valueType="num">
                                      <p:cBhvr additive="base">
                                        <p:cTn id="166" dur="500" fill="hold"/>
                                        <p:tgtEl>
                                          <p:spTgt spid="28"/>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29"/>
                                        </p:tgtEl>
                                        <p:attrNameLst>
                                          <p:attrName>style.visibility</p:attrName>
                                        </p:attrNameLst>
                                      </p:cBhvr>
                                      <p:to>
                                        <p:strVal val="visible"/>
                                      </p:to>
                                    </p:set>
                                    <p:anim calcmode="lin" valueType="num">
                                      <p:cBhvr additive="base">
                                        <p:cTn id="169" dur="500" fill="hold"/>
                                        <p:tgtEl>
                                          <p:spTgt spid="29"/>
                                        </p:tgtEl>
                                        <p:attrNameLst>
                                          <p:attrName>ppt_x</p:attrName>
                                        </p:attrNameLst>
                                      </p:cBhvr>
                                      <p:tavLst>
                                        <p:tav tm="0">
                                          <p:val>
                                            <p:strVal val="#ppt_x"/>
                                          </p:val>
                                        </p:tav>
                                        <p:tav tm="100000">
                                          <p:val>
                                            <p:strVal val="#ppt_x"/>
                                          </p:val>
                                        </p:tav>
                                      </p:tavLst>
                                    </p:anim>
                                    <p:anim calcmode="lin" valueType="num">
                                      <p:cBhvr additive="base">
                                        <p:cTn id="170" dur="500" fill="hold"/>
                                        <p:tgtEl>
                                          <p:spTgt spid="29"/>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30"/>
                                        </p:tgtEl>
                                        <p:attrNameLst>
                                          <p:attrName>style.visibility</p:attrName>
                                        </p:attrNameLst>
                                      </p:cBhvr>
                                      <p:to>
                                        <p:strVal val="visible"/>
                                      </p:to>
                                    </p:set>
                                    <p:anim calcmode="lin" valueType="num">
                                      <p:cBhvr additive="base">
                                        <p:cTn id="173" dur="500" fill="hold"/>
                                        <p:tgtEl>
                                          <p:spTgt spid="30"/>
                                        </p:tgtEl>
                                        <p:attrNameLst>
                                          <p:attrName>ppt_x</p:attrName>
                                        </p:attrNameLst>
                                      </p:cBhvr>
                                      <p:tavLst>
                                        <p:tav tm="0">
                                          <p:val>
                                            <p:strVal val="#ppt_x"/>
                                          </p:val>
                                        </p:tav>
                                        <p:tav tm="100000">
                                          <p:val>
                                            <p:strVal val="#ppt_x"/>
                                          </p:val>
                                        </p:tav>
                                      </p:tavLst>
                                    </p:anim>
                                    <p:anim calcmode="lin" valueType="num">
                                      <p:cBhvr additive="base">
                                        <p:cTn id="1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60"/>
                                        </p:tgtEl>
                                        <p:attrNameLst>
                                          <p:attrName>style.visibility</p:attrName>
                                        </p:attrNameLst>
                                      </p:cBhvr>
                                      <p:to>
                                        <p:strVal val="visible"/>
                                      </p:to>
                                    </p:set>
                                    <p:anim calcmode="lin" valueType="num">
                                      <p:cBhvr additive="base">
                                        <p:cTn id="179" dur="500" fill="hold"/>
                                        <p:tgtEl>
                                          <p:spTgt spid="60"/>
                                        </p:tgtEl>
                                        <p:attrNameLst>
                                          <p:attrName>ppt_x</p:attrName>
                                        </p:attrNameLst>
                                      </p:cBhvr>
                                      <p:tavLst>
                                        <p:tav tm="0">
                                          <p:val>
                                            <p:strVal val="#ppt_x"/>
                                          </p:val>
                                        </p:tav>
                                        <p:tav tm="100000">
                                          <p:val>
                                            <p:strVal val="#ppt_x"/>
                                          </p:val>
                                        </p:tav>
                                      </p:tavLst>
                                    </p:anim>
                                    <p:anim calcmode="lin" valueType="num">
                                      <p:cBhvr additive="base">
                                        <p:cTn id="180" dur="500" fill="hold"/>
                                        <p:tgtEl>
                                          <p:spTgt spid="60"/>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61"/>
                                        </p:tgtEl>
                                        <p:attrNameLst>
                                          <p:attrName>style.visibility</p:attrName>
                                        </p:attrNameLst>
                                      </p:cBhvr>
                                      <p:to>
                                        <p:strVal val="visible"/>
                                      </p:to>
                                    </p:set>
                                    <p:anim calcmode="lin" valueType="num">
                                      <p:cBhvr additive="base">
                                        <p:cTn id="183" dur="500" fill="hold"/>
                                        <p:tgtEl>
                                          <p:spTgt spid="61"/>
                                        </p:tgtEl>
                                        <p:attrNameLst>
                                          <p:attrName>ppt_x</p:attrName>
                                        </p:attrNameLst>
                                      </p:cBhvr>
                                      <p:tavLst>
                                        <p:tav tm="0">
                                          <p:val>
                                            <p:strVal val="#ppt_x"/>
                                          </p:val>
                                        </p:tav>
                                        <p:tav tm="100000">
                                          <p:val>
                                            <p:strVal val="#ppt_x"/>
                                          </p:val>
                                        </p:tav>
                                      </p:tavLst>
                                    </p:anim>
                                    <p:anim calcmode="lin" valueType="num">
                                      <p:cBhvr additive="base">
                                        <p:cTn id="184" dur="500" fill="hold"/>
                                        <p:tgtEl>
                                          <p:spTgt spid="61"/>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62"/>
                                        </p:tgtEl>
                                        <p:attrNameLst>
                                          <p:attrName>style.visibility</p:attrName>
                                        </p:attrNameLst>
                                      </p:cBhvr>
                                      <p:to>
                                        <p:strVal val="visible"/>
                                      </p:to>
                                    </p:set>
                                    <p:anim calcmode="lin" valueType="num">
                                      <p:cBhvr additive="base">
                                        <p:cTn id="187" dur="500" fill="hold"/>
                                        <p:tgtEl>
                                          <p:spTgt spid="62"/>
                                        </p:tgtEl>
                                        <p:attrNameLst>
                                          <p:attrName>ppt_x</p:attrName>
                                        </p:attrNameLst>
                                      </p:cBhvr>
                                      <p:tavLst>
                                        <p:tav tm="0">
                                          <p:val>
                                            <p:strVal val="#ppt_x"/>
                                          </p:val>
                                        </p:tav>
                                        <p:tav tm="100000">
                                          <p:val>
                                            <p:strVal val="#ppt_x"/>
                                          </p:val>
                                        </p:tav>
                                      </p:tavLst>
                                    </p:anim>
                                    <p:anim calcmode="lin" valueType="num">
                                      <p:cBhvr additive="base">
                                        <p:cTn id="188" dur="500" fill="hold"/>
                                        <p:tgtEl>
                                          <p:spTgt spid="62"/>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 calcmode="lin" valueType="num">
                                      <p:cBhvr additive="base">
                                        <p:cTn id="191" dur="500" fill="hold"/>
                                        <p:tgtEl>
                                          <p:spTgt spid="63"/>
                                        </p:tgtEl>
                                        <p:attrNameLst>
                                          <p:attrName>ppt_x</p:attrName>
                                        </p:attrNameLst>
                                      </p:cBhvr>
                                      <p:tavLst>
                                        <p:tav tm="0">
                                          <p:val>
                                            <p:strVal val="#ppt_x"/>
                                          </p:val>
                                        </p:tav>
                                        <p:tav tm="100000">
                                          <p:val>
                                            <p:strVal val="#ppt_x"/>
                                          </p:val>
                                        </p:tav>
                                      </p:tavLst>
                                    </p:anim>
                                    <p:anim calcmode="lin" valueType="num">
                                      <p:cBhvr additive="base">
                                        <p:cTn id="19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69"/>
                                        </p:tgtEl>
                                        <p:attrNameLst>
                                          <p:attrName>style.visibility</p:attrName>
                                        </p:attrNameLst>
                                      </p:cBhvr>
                                      <p:to>
                                        <p:strVal val="visible"/>
                                      </p:to>
                                    </p:set>
                                    <p:anim calcmode="lin" valueType="num">
                                      <p:cBhvr additive="base">
                                        <p:cTn id="197" dur="500" fill="hold"/>
                                        <p:tgtEl>
                                          <p:spTgt spid="69"/>
                                        </p:tgtEl>
                                        <p:attrNameLst>
                                          <p:attrName>ppt_x</p:attrName>
                                        </p:attrNameLst>
                                      </p:cBhvr>
                                      <p:tavLst>
                                        <p:tav tm="0">
                                          <p:val>
                                            <p:strVal val="#ppt_x"/>
                                          </p:val>
                                        </p:tav>
                                        <p:tav tm="100000">
                                          <p:val>
                                            <p:strVal val="#ppt_x"/>
                                          </p:val>
                                        </p:tav>
                                      </p:tavLst>
                                    </p:anim>
                                    <p:anim calcmode="lin" valueType="num">
                                      <p:cBhvr additive="base">
                                        <p:cTn id="198" dur="500" fill="hold"/>
                                        <p:tgtEl>
                                          <p:spTgt spid="69"/>
                                        </p:tgtEl>
                                        <p:attrNameLst>
                                          <p:attrName>ppt_y</p:attrName>
                                        </p:attrNameLst>
                                      </p:cBhvr>
                                      <p:tavLst>
                                        <p:tav tm="0">
                                          <p:val>
                                            <p:strVal val="1+#ppt_h/2"/>
                                          </p:val>
                                        </p:tav>
                                        <p:tav tm="100000">
                                          <p:val>
                                            <p:strVal val="#ppt_y"/>
                                          </p:val>
                                        </p:tav>
                                      </p:tavLst>
                                    </p:anim>
                                  </p:childTnLst>
                                </p:cTn>
                              </p:par>
                              <p:par>
                                <p:cTn id="199" presetID="2" presetClass="entr" presetSubtype="4" fill="hold" grpId="0" nodeType="withEffect">
                                  <p:stCondLst>
                                    <p:cond delay="0"/>
                                  </p:stCondLst>
                                  <p:childTnLst>
                                    <p:set>
                                      <p:cBhvr>
                                        <p:cTn id="200" dur="1" fill="hold">
                                          <p:stCondLst>
                                            <p:cond delay="0"/>
                                          </p:stCondLst>
                                        </p:cTn>
                                        <p:tgtEl>
                                          <p:spTgt spid="68"/>
                                        </p:tgtEl>
                                        <p:attrNameLst>
                                          <p:attrName>style.visibility</p:attrName>
                                        </p:attrNameLst>
                                      </p:cBhvr>
                                      <p:to>
                                        <p:strVal val="visible"/>
                                      </p:to>
                                    </p:set>
                                    <p:anim calcmode="lin" valueType="num">
                                      <p:cBhvr additive="base">
                                        <p:cTn id="201" dur="500" fill="hold"/>
                                        <p:tgtEl>
                                          <p:spTgt spid="68"/>
                                        </p:tgtEl>
                                        <p:attrNameLst>
                                          <p:attrName>ppt_x</p:attrName>
                                        </p:attrNameLst>
                                      </p:cBhvr>
                                      <p:tavLst>
                                        <p:tav tm="0">
                                          <p:val>
                                            <p:strVal val="#ppt_x"/>
                                          </p:val>
                                        </p:tav>
                                        <p:tav tm="100000">
                                          <p:val>
                                            <p:strVal val="#ppt_x"/>
                                          </p:val>
                                        </p:tav>
                                      </p:tavLst>
                                    </p:anim>
                                    <p:anim calcmode="lin" valueType="num">
                                      <p:cBhvr additive="base">
                                        <p:cTn id="202" dur="500" fill="hold"/>
                                        <p:tgtEl>
                                          <p:spTgt spid="68"/>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71"/>
                                        </p:tgtEl>
                                        <p:attrNameLst>
                                          <p:attrName>style.visibility</p:attrName>
                                        </p:attrNameLst>
                                      </p:cBhvr>
                                      <p:to>
                                        <p:strVal val="visible"/>
                                      </p:to>
                                    </p:set>
                                    <p:anim calcmode="lin" valueType="num">
                                      <p:cBhvr additive="base">
                                        <p:cTn id="205" dur="500" fill="hold"/>
                                        <p:tgtEl>
                                          <p:spTgt spid="71"/>
                                        </p:tgtEl>
                                        <p:attrNameLst>
                                          <p:attrName>ppt_x</p:attrName>
                                        </p:attrNameLst>
                                      </p:cBhvr>
                                      <p:tavLst>
                                        <p:tav tm="0">
                                          <p:val>
                                            <p:strVal val="#ppt_x"/>
                                          </p:val>
                                        </p:tav>
                                        <p:tav tm="100000">
                                          <p:val>
                                            <p:strVal val="#ppt_x"/>
                                          </p:val>
                                        </p:tav>
                                      </p:tavLst>
                                    </p:anim>
                                    <p:anim calcmode="lin" valueType="num">
                                      <p:cBhvr additive="base">
                                        <p:cTn id="206" dur="500" fill="hold"/>
                                        <p:tgtEl>
                                          <p:spTgt spid="71"/>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 calcmode="lin" valueType="num">
                                      <p:cBhvr additive="base">
                                        <p:cTn id="209" dur="500" fill="hold"/>
                                        <p:tgtEl>
                                          <p:spTgt spid="70"/>
                                        </p:tgtEl>
                                        <p:attrNameLst>
                                          <p:attrName>ppt_x</p:attrName>
                                        </p:attrNameLst>
                                      </p:cBhvr>
                                      <p:tavLst>
                                        <p:tav tm="0">
                                          <p:val>
                                            <p:strVal val="#ppt_x"/>
                                          </p:val>
                                        </p:tav>
                                        <p:tav tm="100000">
                                          <p:val>
                                            <p:strVal val="#ppt_x"/>
                                          </p:val>
                                        </p:tav>
                                      </p:tavLst>
                                    </p:anim>
                                    <p:anim calcmode="lin" valueType="num">
                                      <p:cBhvr additive="base">
                                        <p:cTn id="210" dur="500" fill="hold"/>
                                        <p:tgtEl>
                                          <p:spTgt spid="70"/>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43"/>
                                        </p:tgtEl>
                                        <p:attrNameLst>
                                          <p:attrName>style.visibility</p:attrName>
                                        </p:attrNameLst>
                                      </p:cBhvr>
                                      <p:to>
                                        <p:strVal val="visible"/>
                                      </p:to>
                                    </p:set>
                                    <p:anim calcmode="lin" valueType="num">
                                      <p:cBhvr additive="base">
                                        <p:cTn id="213" dur="500" fill="hold"/>
                                        <p:tgtEl>
                                          <p:spTgt spid="43"/>
                                        </p:tgtEl>
                                        <p:attrNameLst>
                                          <p:attrName>ppt_x</p:attrName>
                                        </p:attrNameLst>
                                      </p:cBhvr>
                                      <p:tavLst>
                                        <p:tav tm="0">
                                          <p:val>
                                            <p:strVal val="#ppt_x"/>
                                          </p:val>
                                        </p:tav>
                                        <p:tav tm="100000">
                                          <p:val>
                                            <p:strVal val="#ppt_x"/>
                                          </p:val>
                                        </p:tav>
                                      </p:tavLst>
                                    </p:anim>
                                    <p:anim calcmode="lin" valueType="num">
                                      <p:cBhvr additive="base">
                                        <p:cTn id="214" dur="500" fill="hold"/>
                                        <p:tgtEl>
                                          <p:spTgt spid="43"/>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42"/>
                                        </p:tgtEl>
                                        <p:attrNameLst>
                                          <p:attrName>style.visibility</p:attrName>
                                        </p:attrNameLst>
                                      </p:cBhvr>
                                      <p:to>
                                        <p:strVal val="visible"/>
                                      </p:to>
                                    </p:set>
                                    <p:anim calcmode="lin" valueType="num">
                                      <p:cBhvr additive="base">
                                        <p:cTn id="217" dur="500" fill="hold"/>
                                        <p:tgtEl>
                                          <p:spTgt spid="42"/>
                                        </p:tgtEl>
                                        <p:attrNameLst>
                                          <p:attrName>ppt_x</p:attrName>
                                        </p:attrNameLst>
                                      </p:cBhvr>
                                      <p:tavLst>
                                        <p:tav tm="0">
                                          <p:val>
                                            <p:strVal val="#ppt_x"/>
                                          </p:val>
                                        </p:tav>
                                        <p:tav tm="100000">
                                          <p:val>
                                            <p:strVal val="#ppt_x"/>
                                          </p:val>
                                        </p:tav>
                                      </p:tavLst>
                                    </p:anim>
                                    <p:anim calcmode="lin" valueType="num">
                                      <p:cBhvr additive="base">
                                        <p:cTn id="218" dur="500" fill="hold"/>
                                        <p:tgtEl>
                                          <p:spTgt spid="42"/>
                                        </p:tgtEl>
                                        <p:attrNameLst>
                                          <p:attrName>ppt_y</p:attrName>
                                        </p:attrNameLst>
                                      </p:cBhvr>
                                      <p:tavLst>
                                        <p:tav tm="0">
                                          <p:val>
                                            <p:strVal val="1+#ppt_h/2"/>
                                          </p:val>
                                        </p:tav>
                                        <p:tav tm="100000">
                                          <p:val>
                                            <p:strVal val="#ppt_y"/>
                                          </p:val>
                                        </p:tav>
                                      </p:tavLst>
                                    </p:anim>
                                  </p:childTnLst>
                                </p:cTn>
                              </p:par>
                              <p:par>
                                <p:cTn id="219" presetID="2" presetClass="entr" presetSubtype="4" fill="hold" nodeType="withEffect">
                                  <p:stCondLst>
                                    <p:cond delay="0"/>
                                  </p:stCondLst>
                                  <p:childTnLst>
                                    <p:set>
                                      <p:cBhvr>
                                        <p:cTn id="220" dur="1" fill="hold">
                                          <p:stCondLst>
                                            <p:cond delay="0"/>
                                          </p:stCondLst>
                                        </p:cTn>
                                        <p:tgtEl>
                                          <p:spTgt spid="41"/>
                                        </p:tgtEl>
                                        <p:attrNameLst>
                                          <p:attrName>style.visibility</p:attrName>
                                        </p:attrNameLst>
                                      </p:cBhvr>
                                      <p:to>
                                        <p:strVal val="visible"/>
                                      </p:to>
                                    </p:set>
                                    <p:anim calcmode="lin" valueType="num">
                                      <p:cBhvr additive="base">
                                        <p:cTn id="221" dur="500" fill="hold"/>
                                        <p:tgtEl>
                                          <p:spTgt spid="41"/>
                                        </p:tgtEl>
                                        <p:attrNameLst>
                                          <p:attrName>ppt_x</p:attrName>
                                        </p:attrNameLst>
                                      </p:cBhvr>
                                      <p:tavLst>
                                        <p:tav tm="0">
                                          <p:val>
                                            <p:strVal val="#ppt_x"/>
                                          </p:val>
                                        </p:tav>
                                        <p:tav tm="100000">
                                          <p:val>
                                            <p:strVal val="#ppt_x"/>
                                          </p:val>
                                        </p:tav>
                                      </p:tavLst>
                                    </p:anim>
                                    <p:anim calcmode="lin" valueType="num">
                                      <p:cBhvr additive="base">
                                        <p:cTn id="222" dur="500" fill="hold"/>
                                        <p:tgtEl>
                                          <p:spTgt spid="41"/>
                                        </p:tgtEl>
                                        <p:attrNameLst>
                                          <p:attrName>ppt_y</p:attrName>
                                        </p:attrNameLst>
                                      </p:cBhvr>
                                      <p:tavLst>
                                        <p:tav tm="0">
                                          <p:val>
                                            <p:strVal val="1+#ppt_h/2"/>
                                          </p:val>
                                        </p:tav>
                                        <p:tav tm="100000">
                                          <p:val>
                                            <p:strVal val="#ppt_y"/>
                                          </p:val>
                                        </p:tav>
                                      </p:tavLst>
                                    </p:anim>
                                  </p:childTnLst>
                                </p:cTn>
                              </p:par>
                              <p:par>
                                <p:cTn id="223" presetID="2" presetClass="entr" presetSubtype="4" fill="hold" nodeType="withEffect">
                                  <p:stCondLst>
                                    <p:cond delay="0"/>
                                  </p:stCondLst>
                                  <p:childTnLst>
                                    <p:set>
                                      <p:cBhvr>
                                        <p:cTn id="224" dur="1" fill="hold">
                                          <p:stCondLst>
                                            <p:cond delay="0"/>
                                          </p:stCondLst>
                                        </p:cTn>
                                        <p:tgtEl>
                                          <p:spTgt spid="40"/>
                                        </p:tgtEl>
                                        <p:attrNameLst>
                                          <p:attrName>style.visibility</p:attrName>
                                        </p:attrNameLst>
                                      </p:cBhvr>
                                      <p:to>
                                        <p:strVal val="visible"/>
                                      </p:to>
                                    </p:set>
                                    <p:anim calcmode="lin" valueType="num">
                                      <p:cBhvr additive="base">
                                        <p:cTn id="225" dur="500" fill="hold"/>
                                        <p:tgtEl>
                                          <p:spTgt spid="40"/>
                                        </p:tgtEl>
                                        <p:attrNameLst>
                                          <p:attrName>ppt_x</p:attrName>
                                        </p:attrNameLst>
                                      </p:cBhvr>
                                      <p:tavLst>
                                        <p:tav tm="0">
                                          <p:val>
                                            <p:strVal val="#ppt_x"/>
                                          </p:val>
                                        </p:tav>
                                        <p:tav tm="100000">
                                          <p:val>
                                            <p:strVal val="#ppt_x"/>
                                          </p:val>
                                        </p:tav>
                                      </p:tavLst>
                                    </p:anim>
                                    <p:anim calcmode="lin" valueType="num">
                                      <p:cBhvr additive="base">
                                        <p:cTn id="2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59"/>
                                        </p:tgtEl>
                                        <p:attrNameLst>
                                          <p:attrName>style.visibility</p:attrName>
                                        </p:attrNameLst>
                                      </p:cBhvr>
                                      <p:to>
                                        <p:strVal val="visible"/>
                                      </p:to>
                                    </p:set>
                                    <p:anim calcmode="lin" valueType="num">
                                      <p:cBhvr additive="base">
                                        <p:cTn id="231" dur="500" fill="hold"/>
                                        <p:tgtEl>
                                          <p:spTgt spid="59"/>
                                        </p:tgtEl>
                                        <p:attrNameLst>
                                          <p:attrName>ppt_x</p:attrName>
                                        </p:attrNameLst>
                                      </p:cBhvr>
                                      <p:tavLst>
                                        <p:tav tm="0">
                                          <p:val>
                                            <p:strVal val="#ppt_x"/>
                                          </p:val>
                                        </p:tav>
                                        <p:tav tm="100000">
                                          <p:val>
                                            <p:strVal val="#ppt_x"/>
                                          </p:val>
                                        </p:tav>
                                      </p:tavLst>
                                    </p:anim>
                                    <p:anim calcmode="lin" valueType="num">
                                      <p:cBhvr additive="base">
                                        <p:cTn id="23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7" grpId="0"/>
      <p:bldP spid="21" grpId="0"/>
      <p:bldP spid="22" grpId="0" animBg="1"/>
      <p:bldP spid="31" grpId="0"/>
      <p:bldP spid="32" grpId="0"/>
      <p:bldP spid="33" grpId="0"/>
      <p:bldP spid="34" grpId="0"/>
      <p:bldP spid="35" grpId="0"/>
      <p:bldP spid="36" grpId="0"/>
      <p:bldP spid="37" grpId="0"/>
      <p:bldP spid="38" grpId="0"/>
      <p:bldP spid="39" grpId="0"/>
      <p:bldP spid="44" grpId="0" animBg="1"/>
      <p:bldP spid="45" grpId="0" animBg="1"/>
      <p:bldP spid="46" grpId="0" animBg="1"/>
      <p:bldP spid="47" grpId="0" animBg="1"/>
      <p:bldP spid="59" grpId="0" animBg="1"/>
      <p:bldP spid="60" grpId="0" animBg="1"/>
      <p:bldP spid="61" grpId="0" animBg="1"/>
      <p:bldP spid="62" grpId="0" animBg="1"/>
      <p:bldP spid="63" grpId="0" animBg="1"/>
      <p:bldP spid="68" grpId="0"/>
      <p:bldP spid="69" grpId="0"/>
      <p:bldP spid="70" grpId="0"/>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AD0CACFD-C020-4E19-971D-ABBFE2456A6E}"/>
              </a:ext>
            </a:extLst>
          </p:cNvPr>
          <p:cNvSpPr/>
          <p:nvPr/>
        </p:nvSpPr>
        <p:spPr>
          <a:xfrm>
            <a:off x="231924" y="4212488"/>
            <a:ext cx="2084444" cy="202641"/>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51" name="Rectangle: Rounded Corners 50">
            <a:extLst>
              <a:ext uri="{FF2B5EF4-FFF2-40B4-BE49-F238E27FC236}">
                <a16:creationId xmlns:a16="http://schemas.microsoft.com/office/drawing/2014/main" id="{2CEDC94E-5F83-4CB0-8B1D-908E5D7B86E4}"/>
              </a:ext>
            </a:extLst>
          </p:cNvPr>
          <p:cNvSpPr/>
          <p:nvPr/>
        </p:nvSpPr>
        <p:spPr>
          <a:xfrm>
            <a:off x="6632717" y="4428835"/>
            <a:ext cx="2002646" cy="182925"/>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53" name="Rectangle: Rounded Corners 52">
            <a:extLst>
              <a:ext uri="{FF2B5EF4-FFF2-40B4-BE49-F238E27FC236}">
                <a16:creationId xmlns:a16="http://schemas.microsoft.com/office/drawing/2014/main" id="{ABC9C201-2A18-4C40-8CEA-4AB6B0BA7DA8}"/>
              </a:ext>
            </a:extLst>
          </p:cNvPr>
          <p:cNvSpPr/>
          <p:nvPr/>
        </p:nvSpPr>
        <p:spPr>
          <a:xfrm>
            <a:off x="6617320" y="4183897"/>
            <a:ext cx="2018043" cy="228367"/>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50" name="Rectangle: Rounded Corners 49">
            <a:extLst>
              <a:ext uri="{FF2B5EF4-FFF2-40B4-BE49-F238E27FC236}">
                <a16:creationId xmlns:a16="http://schemas.microsoft.com/office/drawing/2014/main" id="{5063D09C-AFD9-4EDD-AD0A-6A6F0E8A20BA}"/>
              </a:ext>
            </a:extLst>
          </p:cNvPr>
          <p:cNvSpPr/>
          <p:nvPr/>
        </p:nvSpPr>
        <p:spPr>
          <a:xfrm>
            <a:off x="4509039" y="4209624"/>
            <a:ext cx="2084444" cy="202640"/>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49" name="Rectangle: Rounded Corners 48">
            <a:extLst>
              <a:ext uri="{FF2B5EF4-FFF2-40B4-BE49-F238E27FC236}">
                <a16:creationId xmlns:a16="http://schemas.microsoft.com/office/drawing/2014/main" id="{331D88B3-81C9-4979-BC67-D13C6B026FE3}"/>
              </a:ext>
            </a:extLst>
          </p:cNvPr>
          <p:cNvSpPr/>
          <p:nvPr/>
        </p:nvSpPr>
        <p:spPr>
          <a:xfrm>
            <a:off x="4497704" y="4423215"/>
            <a:ext cx="2107117" cy="183515"/>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48" name="Rectangle: Rounded Corners 47">
            <a:extLst>
              <a:ext uri="{FF2B5EF4-FFF2-40B4-BE49-F238E27FC236}">
                <a16:creationId xmlns:a16="http://schemas.microsoft.com/office/drawing/2014/main" id="{841B4124-33E1-46A8-9D1F-E85F36F0ACFB}"/>
              </a:ext>
            </a:extLst>
          </p:cNvPr>
          <p:cNvSpPr/>
          <p:nvPr/>
        </p:nvSpPr>
        <p:spPr>
          <a:xfrm>
            <a:off x="4497703" y="4631470"/>
            <a:ext cx="2107117" cy="202142"/>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45" name="Rectangle: Rounded Corners 44">
            <a:extLst>
              <a:ext uri="{FF2B5EF4-FFF2-40B4-BE49-F238E27FC236}">
                <a16:creationId xmlns:a16="http://schemas.microsoft.com/office/drawing/2014/main" id="{0D97F57C-BB22-49FC-BFDB-3135F88E05BC}"/>
              </a:ext>
            </a:extLst>
          </p:cNvPr>
          <p:cNvSpPr/>
          <p:nvPr/>
        </p:nvSpPr>
        <p:spPr>
          <a:xfrm>
            <a:off x="2382069" y="4195615"/>
            <a:ext cx="2084444" cy="199811"/>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43" name="Rectangle: Rounded Corners 42">
            <a:extLst>
              <a:ext uri="{FF2B5EF4-FFF2-40B4-BE49-F238E27FC236}">
                <a16:creationId xmlns:a16="http://schemas.microsoft.com/office/drawing/2014/main" id="{5CBBB49D-4265-49A0-A2CB-AD227EBDC711}"/>
              </a:ext>
            </a:extLst>
          </p:cNvPr>
          <p:cNvSpPr/>
          <p:nvPr/>
        </p:nvSpPr>
        <p:spPr>
          <a:xfrm>
            <a:off x="231925" y="4428835"/>
            <a:ext cx="2084444" cy="159776"/>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13" name="TextBox 12">
            <a:extLst>
              <a:ext uri="{FF2B5EF4-FFF2-40B4-BE49-F238E27FC236}">
                <a16:creationId xmlns:a16="http://schemas.microsoft.com/office/drawing/2014/main" id="{55871B53-DC88-4420-9EF4-EE9E81389ECF}"/>
              </a:ext>
            </a:extLst>
          </p:cNvPr>
          <p:cNvSpPr txBox="1"/>
          <p:nvPr/>
        </p:nvSpPr>
        <p:spPr>
          <a:xfrm>
            <a:off x="4338481" y="4922140"/>
            <a:ext cx="65" cy="155877"/>
          </a:xfrm>
          <a:prstGeom prst="rect">
            <a:avLst/>
          </a:prstGeom>
          <a:noFill/>
        </p:spPr>
        <p:txBody>
          <a:bodyPr wrap="none" lIns="0" tIns="0" rIns="0" bIns="0" rtlCol="0">
            <a:spAutoFit/>
          </a:bodyPr>
          <a:lstStyle/>
          <a:p>
            <a:pPr algn="l" defTabSz="685800" rtl="0">
              <a:buClr>
                <a:srgbClr val="000000"/>
              </a:buClr>
              <a:defRPr/>
            </a:pPr>
            <a:endParaRPr lang="en-US" sz="1013" kern="0" dirty="0">
              <a:solidFill>
                <a:srgbClr val="000000"/>
              </a:solidFill>
              <a:latin typeface="Arial"/>
              <a:cs typeface="Arial"/>
              <a:sym typeface="Arial"/>
            </a:endParaRPr>
          </a:p>
        </p:txBody>
      </p:sp>
      <p:sp>
        <p:nvSpPr>
          <p:cNvPr id="17" name="TextBox 16">
            <a:extLst>
              <a:ext uri="{FF2B5EF4-FFF2-40B4-BE49-F238E27FC236}">
                <a16:creationId xmlns:a16="http://schemas.microsoft.com/office/drawing/2014/main" id="{3EE947C2-9CE9-41E8-A9F1-2879B7104DB6}"/>
              </a:ext>
            </a:extLst>
          </p:cNvPr>
          <p:cNvSpPr txBox="1"/>
          <p:nvPr/>
        </p:nvSpPr>
        <p:spPr>
          <a:xfrm>
            <a:off x="8011676" y="2599816"/>
            <a:ext cx="943185" cy="403957"/>
          </a:xfrm>
          <a:prstGeom prst="rect">
            <a:avLst/>
          </a:prstGeom>
          <a:noFill/>
        </p:spPr>
        <p:txBody>
          <a:bodyPr wrap="square" rtlCol="0">
            <a:spAutoFit/>
          </a:bodyPr>
          <a:lstStyle/>
          <a:p>
            <a:pPr algn="l" defTabSz="685800" rtl="0">
              <a:buClr>
                <a:srgbClr val="000000"/>
              </a:buClr>
              <a:defRPr/>
            </a:pPr>
            <a:r>
              <a:rPr lang="en-US" sz="2025" kern="0" dirty="0">
                <a:solidFill>
                  <a:srgbClr val="000000"/>
                </a:solidFill>
                <a:latin typeface="Arial"/>
                <a:cs typeface="Arial"/>
                <a:sym typeface="Arial"/>
              </a:rPr>
              <a:t>=</a:t>
            </a:r>
          </a:p>
        </p:txBody>
      </p:sp>
      <p:sp>
        <p:nvSpPr>
          <p:cNvPr id="67" name="TextBox 66">
            <a:extLst>
              <a:ext uri="{FF2B5EF4-FFF2-40B4-BE49-F238E27FC236}">
                <a16:creationId xmlns:a16="http://schemas.microsoft.com/office/drawing/2014/main" id="{2853089D-CCE7-42D9-9661-87F76AD62F1E}"/>
              </a:ext>
            </a:extLst>
          </p:cNvPr>
          <p:cNvSpPr txBox="1"/>
          <p:nvPr/>
        </p:nvSpPr>
        <p:spPr>
          <a:xfrm>
            <a:off x="5569313" y="1518519"/>
            <a:ext cx="1424903" cy="323165"/>
          </a:xfrm>
          <a:prstGeom prst="rect">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wrap="square" rtlCol="0">
            <a:spAutoFit/>
          </a:bodyPr>
          <a:lstStyle/>
          <a:p>
            <a:pPr algn="ctr" defTabSz="685800" rtl="0">
              <a:buClr>
                <a:srgbClr val="000000"/>
              </a:buClr>
              <a:defRPr/>
            </a:pPr>
            <a:r>
              <a:rPr lang="en-US" sz="1500" b="1" kern="0" dirty="0">
                <a:solidFill>
                  <a:srgbClr val="FFF9E8"/>
                </a:solidFill>
                <a:latin typeface="Arial"/>
                <a:sym typeface="Arial"/>
              </a:rPr>
              <a:t>Weighs (</a:t>
            </a:r>
            <a:r>
              <a:rPr lang="en-US" sz="1500" b="1" kern="0" dirty="0">
                <a:solidFill>
                  <a:srgbClr val="FFF9E8"/>
                </a:solidFill>
                <a:effectLst>
                  <a:outerShdw blurRad="38100" dist="38100" dir="2700000" algn="tl">
                    <a:srgbClr val="000000">
                      <a:alpha val="43137"/>
                    </a:srgbClr>
                  </a:outerShdw>
                </a:effectLst>
                <a:latin typeface="Arial"/>
                <a:sym typeface="Arial"/>
              </a:rPr>
              <a:t>W)</a:t>
            </a:r>
          </a:p>
        </p:txBody>
      </p:sp>
      <p:sp>
        <p:nvSpPr>
          <p:cNvPr id="55" name="Rectangle: Rounded Corners 54">
            <a:extLst>
              <a:ext uri="{FF2B5EF4-FFF2-40B4-BE49-F238E27FC236}">
                <a16:creationId xmlns:a16="http://schemas.microsoft.com/office/drawing/2014/main" id="{9B6CCD9A-40AB-4453-877B-51523D448D16}"/>
              </a:ext>
            </a:extLst>
          </p:cNvPr>
          <p:cNvSpPr/>
          <p:nvPr/>
        </p:nvSpPr>
        <p:spPr>
          <a:xfrm>
            <a:off x="5311701" y="2148598"/>
            <a:ext cx="572147" cy="1258325"/>
          </a:xfrm>
          <a:prstGeom prst="roundRect">
            <a:avLst/>
          </a:prstGeom>
          <a:solidFill>
            <a:schemeClr val="bg2"/>
          </a:solidFill>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60" name="Rectangle: Rounded Corners 59">
            <a:extLst>
              <a:ext uri="{FF2B5EF4-FFF2-40B4-BE49-F238E27FC236}">
                <a16:creationId xmlns:a16="http://schemas.microsoft.com/office/drawing/2014/main" id="{F3982BFF-6EBC-4369-8725-7FD17D25C96D}"/>
              </a:ext>
            </a:extLst>
          </p:cNvPr>
          <p:cNvSpPr/>
          <p:nvPr/>
        </p:nvSpPr>
        <p:spPr>
          <a:xfrm>
            <a:off x="6175595" y="2148598"/>
            <a:ext cx="572147" cy="1258325"/>
          </a:xfrm>
          <a:prstGeom prst="roundRect">
            <a:avLst/>
          </a:prstGeom>
          <a:solidFill>
            <a:schemeClr val="bg2"/>
          </a:solidFill>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63" name="Rectangle: Rounded Corners 62">
            <a:extLst>
              <a:ext uri="{FF2B5EF4-FFF2-40B4-BE49-F238E27FC236}">
                <a16:creationId xmlns:a16="http://schemas.microsoft.com/office/drawing/2014/main" id="{8BCAD363-931C-4C32-B8FF-43EFA6E951A0}"/>
              </a:ext>
            </a:extLst>
          </p:cNvPr>
          <p:cNvSpPr/>
          <p:nvPr/>
        </p:nvSpPr>
        <p:spPr>
          <a:xfrm>
            <a:off x="6994216" y="2123878"/>
            <a:ext cx="580683" cy="1258325"/>
          </a:xfrm>
          <a:prstGeom prst="roundRect">
            <a:avLst/>
          </a:prstGeom>
          <a:solidFill>
            <a:schemeClr val="bg2"/>
          </a:solidFill>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62" name="Rectangle: Rounded Corners 61">
            <a:extLst>
              <a:ext uri="{FF2B5EF4-FFF2-40B4-BE49-F238E27FC236}">
                <a16:creationId xmlns:a16="http://schemas.microsoft.com/office/drawing/2014/main" id="{79763A29-E481-41A3-9C15-5BB4F34E92BD}"/>
              </a:ext>
            </a:extLst>
          </p:cNvPr>
          <p:cNvSpPr/>
          <p:nvPr/>
        </p:nvSpPr>
        <p:spPr>
          <a:xfrm>
            <a:off x="4504380" y="2161478"/>
            <a:ext cx="572147" cy="1245444"/>
          </a:xfrm>
          <a:prstGeom prst="roundRect">
            <a:avLst/>
          </a:prstGeom>
          <a:solidFill>
            <a:schemeClr val="bg2"/>
          </a:solidFill>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25" name="Rectangle: Rounded Corners 24">
            <a:extLst>
              <a:ext uri="{FF2B5EF4-FFF2-40B4-BE49-F238E27FC236}">
                <a16:creationId xmlns:a16="http://schemas.microsoft.com/office/drawing/2014/main" id="{5418CC70-1C19-4ED1-B2CC-28E68DD50079}"/>
              </a:ext>
            </a:extLst>
          </p:cNvPr>
          <p:cNvSpPr/>
          <p:nvPr/>
        </p:nvSpPr>
        <p:spPr>
          <a:xfrm>
            <a:off x="231924" y="4611760"/>
            <a:ext cx="2084444" cy="202142"/>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46" name="Rectangle: Rounded Corners 45">
            <a:extLst>
              <a:ext uri="{FF2B5EF4-FFF2-40B4-BE49-F238E27FC236}">
                <a16:creationId xmlns:a16="http://schemas.microsoft.com/office/drawing/2014/main" id="{21B04A7A-32D1-45B4-824E-3398A7F4B5E5}"/>
              </a:ext>
            </a:extLst>
          </p:cNvPr>
          <p:cNvSpPr/>
          <p:nvPr/>
        </p:nvSpPr>
        <p:spPr>
          <a:xfrm>
            <a:off x="2366066" y="4628358"/>
            <a:ext cx="2084444" cy="202142"/>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47" name="Rectangle: Rounded Corners 46">
            <a:extLst>
              <a:ext uri="{FF2B5EF4-FFF2-40B4-BE49-F238E27FC236}">
                <a16:creationId xmlns:a16="http://schemas.microsoft.com/office/drawing/2014/main" id="{6B259DC1-ED7A-4B25-8801-10F857B8C309}"/>
              </a:ext>
            </a:extLst>
          </p:cNvPr>
          <p:cNvSpPr/>
          <p:nvPr/>
        </p:nvSpPr>
        <p:spPr>
          <a:xfrm>
            <a:off x="2371249" y="4404881"/>
            <a:ext cx="2084444" cy="206879"/>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52" name="Rectangle: Rounded Corners 51">
            <a:extLst>
              <a:ext uri="{FF2B5EF4-FFF2-40B4-BE49-F238E27FC236}">
                <a16:creationId xmlns:a16="http://schemas.microsoft.com/office/drawing/2014/main" id="{2C73EEF1-40A6-4248-96C9-A71F4C5F0AFD}"/>
              </a:ext>
            </a:extLst>
          </p:cNvPr>
          <p:cNvSpPr/>
          <p:nvPr/>
        </p:nvSpPr>
        <p:spPr>
          <a:xfrm>
            <a:off x="6627534" y="4628357"/>
            <a:ext cx="2007829" cy="202142"/>
          </a:xfrm>
          <a:prstGeom prst="roundRect">
            <a:avLst/>
          </a:prstGeom>
          <a:solidFill>
            <a:schemeClr val="bg2"/>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50F6D4FB-093A-4444-9075-5F56F98F4CA1}"/>
                  </a:ext>
                </a:extLst>
              </p:cNvPr>
              <p:cNvSpPr/>
              <p:nvPr/>
            </p:nvSpPr>
            <p:spPr>
              <a:xfrm flipH="1">
                <a:off x="4150414" y="2084999"/>
                <a:ext cx="3790025" cy="1281376"/>
              </a:xfrm>
              <a:prstGeom prst="rect">
                <a:avLst/>
              </a:prstGeom>
            </p:spPr>
            <p:txBody>
              <a:bodyPr wrap="square">
                <a:spAutoFit/>
              </a:bodyPr>
              <a:lstStyle/>
              <a:p>
                <a:pPr algn="l" defTabSz="685800" rtl="0">
                  <a:defRPr/>
                </a:pPr>
                <a14:m>
                  <m:oMathPara xmlns:m="http://schemas.openxmlformats.org/officeDocument/2006/math">
                    <m:oMathParaPr>
                      <m:jc m:val="centerGroup"/>
                    </m:oMathParaPr>
                    <m:oMath xmlns:m="http://schemas.openxmlformats.org/officeDocument/2006/math">
                      <m:d>
                        <m:dPr>
                          <m:ctrlPr>
                            <a:rPr lang="en-US" sz="2400" i="1" kern="0">
                              <a:solidFill>
                                <a:srgbClr val="CF8FB8"/>
                              </a:solidFill>
                              <a:latin typeface="Cambria Math" panose="02040503050406030204" pitchFamily="18" charset="0"/>
                              <a:sym typeface="Arial"/>
                            </a:rPr>
                          </m:ctrlPr>
                        </m:dPr>
                        <m:e>
                          <m:m>
                            <m:mPr>
                              <m:mcs>
                                <m:mc>
                                  <m:mcPr>
                                    <m:count m:val="3"/>
                                    <m:mcJc m:val="center"/>
                                  </m:mcPr>
                                </m:mc>
                              </m:mcs>
                              <m:ctrlPr>
                                <a:rPr lang="en-US" sz="2400" i="1" kern="0">
                                  <a:solidFill>
                                    <a:srgbClr val="CF8FB8"/>
                                  </a:solidFill>
                                  <a:latin typeface="Cambria Math" panose="02040503050406030204" pitchFamily="18" charset="0"/>
                                  <a:sym typeface="Arial"/>
                                </a:rPr>
                              </m:ctrlPr>
                            </m:mPr>
                            <m:mr>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0</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0</m:t>
                                    </m:r>
                                  </m:sub>
                                </m:sSub>
                              </m:e>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0</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1</m:t>
                                    </m:r>
                                  </m:sub>
                                </m:sSub>
                              </m:e>
                              <m:e>
                                <m:m>
                                  <m:mPr>
                                    <m:mcs>
                                      <m:mc>
                                        <m:mcPr>
                                          <m:count m:val="2"/>
                                          <m:mcJc m:val="center"/>
                                        </m:mcPr>
                                      </m:mc>
                                    </m:mcs>
                                    <m:ctrlPr>
                                      <a:rPr lang="en-US" sz="2400" i="1" kern="0">
                                        <a:solidFill>
                                          <a:srgbClr val="CF8FB8"/>
                                        </a:solidFill>
                                        <a:latin typeface="Cambria Math" panose="02040503050406030204" pitchFamily="18" charset="0"/>
                                        <a:sym typeface="Arial"/>
                                      </a:rPr>
                                    </m:ctrlPr>
                                  </m:mPr>
                                  <m:mr>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0</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2</m:t>
                                          </m:r>
                                        </m:sub>
                                      </m:sSub>
                                    </m:e>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0</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3</m:t>
                                          </m:r>
                                        </m:sub>
                                      </m:sSub>
                                    </m:e>
                                  </m:mr>
                                </m:m>
                              </m:e>
                            </m:mr>
                            <m:mr>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1</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0</m:t>
                                    </m:r>
                                  </m:sub>
                                </m:sSub>
                              </m:e>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1</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1</m:t>
                                    </m:r>
                                  </m:sub>
                                </m:sSub>
                              </m:e>
                              <m:e>
                                <m:m>
                                  <m:mPr>
                                    <m:mcs>
                                      <m:mc>
                                        <m:mcPr>
                                          <m:count m:val="2"/>
                                          <m:mcJc m:val="center"/>
                                        </m:mcPr>
                                      </m:mc>
                                    </m:mcs>
                                    <m:ctrlPr>
                                      <a:rPr lang="en-US" sz="2400" i="1" kern="0">
                                        <a:solidFill>
                                          <a:srgbClr val="CF8FB8"/>
                                        </a:solidFill>
                                        <a:latin typeface="Cambria Math" panose="02040503050406030204" pitchFamily="18" charset="0"/>
                                        <a:sym typeface="Arial"/>
                                      </a:rPr>
                                    </m:ctrlPr>
                                  </m:mPr>
                                  <m:mr>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1</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2</m:t>
                                          </m:r>
                                        </m:sub>
                                      </m:sSub>
                                    </m:e>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1</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3</m:t>
                                          </m:r>
                                        </m:sub>
                                      </m:sSub>
                                    </m:e>
                                  </m:mr>
                                </m:m>
                              </m:e>
                            </m:mr>
                            <m:mr>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2</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0</m:t>
                                    </m:r>
                                  </m:sub>
                                </m:sSub>
                              </m:e>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2</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1</m:t>
                                    </m:r>
                                  </m:sub>
                                </m:sSub>
                              </m:e>
                              <m:e>
                                <m:m>
                                  <m:mPr>
                                    <m:mcs>
                                      <m:mc>
                                        <m:mcPr>
                                          <m:count m:val="2"/>
                                          <m:mcJc m:val="center"/>
                                        </m:mcPr>
                                      </m:mc>
                                    </m:mcs>
                                    <m:ctrlPr>
                                      <a:rPr lang="en-US" sz="2400" i="1" kern="0">
                                        <a:solidFill>
                                          <a:srgbClr val="CF8FB8"/>
                                        </a:solidFill>
                                        <a:latin typeface="Cambria Math" panose="02040503050406030204" pitchFamily="18" charset="0"/>
                                        <a:sym typeface="Arial"/>
                                      </a:rPr>
                                    </m:ctrlPr>
                                  </m:mPr>
                                  <m:mr>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2</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2</m:t>
                                          </m:r>
                                        </m:sub>
                                      </m:sSub>
                                    </m:e>
                                    <m:e>
                                      <m:sSub>
                                        <m:sSubPr>
                                          <m:ctrlPr>
                                            <a:rPr lang="en-US" sz="2400" i="1" kern="0">
                                              <a:solidFill>
                                                <a:srgbClr val="CF8FB8"/>
                                              </a:solidFill>
                                              <a:latin typeface="Cambria Math" panose="02040503050406030204" pitchFamily="18" charset="0"/>
                                              <a:sym typeface="Arial"/>
                                            </a:rPr>
                                          </m:ctrlPr>
                                        </m:sSubPr>
                                        <m:e>
                                          <m:r>
                                            <a:rPr lang="en-US" sz="2400" i="1" kern="0">
                                              <a:solidFill>
                                                <a:srgbClr val="CF8FB8"/>
                                              </a:solidFill>
                                              <a:latin typeface="Cambria Math" panose="02040503050406030204" pitchFamily="18" charset="0"/>
                                              <a:sym typeface="Arial"/>
                                            </a:rPr>
                                            <m:t>𝑤</m:t>
                                          </m:r>
                                        </m:e>
                                        <m:sub>
                                          <m:r>
                                            <a:rPr lang="en-US" sz="2400" i="1" kern="0">
                                              <a:solidFill>
                                                <a:srgbClr val="CF8FB8"/>
                                              </a:solidFill>
                                              <a:latin typeface="Cambria Math" panose="02040503050406030204" pitchFamily="18" charset="0"/>
                                              <a:sym typeface="Arial"/>
                                            </a:rPr>
                                            <m:t>2</m:t>
                                          </m:r>
                                          <m:r>
                                            <a:rPr lang="en-US" sz="2400" i="1" kern="0">
                                              <a:solidFill>
                                                <a:srgbClr val="CF8FB8"/>
                                              </a:solidFill>
                                              <a:latin typeface="Cambria Math" panose="02040503050406030204" pitchFamily="18" charset="0"/>
                                              <a:sym typeface="Arial"/>
                                            </a:rPr>
                                            <m:t>,</m:t>
                                          </m:r>
                                          <m:r>
                                            <a:rPr lang="en-US" sz="2400" i="1" kern="0">
                                              <a:solidFill>
                                                <a:srgbClr val="CF8FB8"/>
                                              </a:solidFill>
                                              <a:latin typeface="Cambria Math" panose="02040503050406030204" pitchFamily="18" charset="0"/>
                                              <a:sym typeface="Arial"/>
                                            </a:rPr>
                                            <m:t>3</m:t>
                                          </m:r>
                                        </m:sub>
                                      </m:sSub>
                                    </m:e>
                                  </m:mr>
                                </m:m>
                              </m:e>
                            </m:mr>
                          </m:m>
                        </m:e>
                      </m:d>
                    </m:oMath>
                  </m:oMathPara>
                </a14:m>
                <a:endParaRPr lang="en-US" sz="2400" kern="0" dirty="0">
                  <a:solidFill>
                    <a:srgbClr val="2F2B20"/>
                  </a:solidFill>
                  <a:latin typeface="Calibri" panose="020F0502020204030204"/>
                  <a:cs typeface="Arial"/>
                  <a:sym typeface="Arial"/>
                </a:endParaRPr>
              </a:p>
            </p:txBody>
          </p:sp>
        </mc:Choice>
        <mc:Fallback>
          <p:sp>
            <p:nvSpPr>
              <p:cNvPr id="21" name="Rectangle 20">
                <a:extLst>
                  <a:ext uri="{FF2B5EF4-FFF2-40B4-BE49-F238E27FC236}">
                    <a16:creationId xmlns:a16="http://schemas.microsoft.com/office/drawing/2014/main" id="{50F6D4FB-093A-4444-9075-5F56F98F4CA1}"/>
                  </a:ext>
                </a:extLst>
              </p:cNvPr>
              <p:cNvSpPr>
                <a:spLocks noRot="1" noChangeAspect="1" noMove="1" noResize="1" noEditPoints="1" noAdjustHandles="1" noChangeArrowheads="1" noChangeShapeType="1" noTextEdit="1"/>
              </p:cNvSpPr>
              <p:nvPr/>
            </p:nvSpPr>
            <p:spPr>
              <a:xfrm flipH="1">
                <a:off x="4150414" y="2084999"/>
                <a:ext cx="3790025" cy="1281376"/>
              </a:xfrm>
              <a:prstGeom prst="rect">
                <a:avLst/>
              </a:prstGeom>
              <a:blipFill>
                <a:blip r:embed="rId2"/>
                <a:stretch>
                  <a:fillRect/>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E491F637-2601-408E-AB07-65FC69139B2A}"/>
              </a:ext>
            </a:extLst>
          </p:cNvPr>
          <p:cNvSpPr/>
          <p:nvPr/>
        </p:nvSpPr>
        <p:spPr>
          <a:xfrm>
            <a:off x="1098679" y="2284170"/>
            <a:ext cx="2295332" cy="412055"/>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rtl="0"/>
            <a:endParaRPr lang="en-US" sz="1350" dirty="0">
              <a:solidFill>
                <a:prstClr val="black"/>
              </a:solidFill>
              <a:latin typeface="Calibri" panose="020F0502020204030204"/>
            </a:endParaRPr>
          </a:p>
        </p:txBody>
      </p:sp>
      <p:sp>
        <p:nvSpPr>
          <p:cNvPr id="26" name="Rectangle: Rounded Corners 25">
            <a:extLst>
              <a:ext uri="{FF2B5EF4-FFF2-40B4-BE49-F238E27FC236}">
                <a16:creationId xmlns:a16="http://schemas.microsoft.com/office/drawing/2014/main" id="{CEA8D007-2F4A-4080-8312-E50584C03F5D}"/>
              </a:ext>
            </a:extLst>
          </p:cNvPr>
          <p:cNvSpPr/>
          <p:nvPr/>
        </p:nvSpPr>
        <p:spPr>
          <a:xfrm>
            <a:off x="1098679" y="2757007"/>
            <a:ext cx="2295332" cy="314999"/>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27" name="Rectangle: Rounded Corners 26">
            <a:extLst>
              <a:ext uri="{FF2B5EF4-FFF2-40B4-BE49-F238E27FC236}">
                <a16:creationId xmlns:a16="http://schemas.microsoft.com/office/drawing/2014/main" id="{96EBE1DB-60EC-4288-B424-E6BE2F743AC4}"/>
              </a:ext>
            </a:extLst>
          </p:cNvPr>
          <p:cNvSpPr/>
          <p:nvPr/>
        </p:nvSpPr>
        <p:spPr>
          <a:xfrm>
            <a:off x="1098679" y="3159493"/>
            <a:ext cx="2295332" cy="342669"/>
          </a:xfrm>
          <a:prstGeom prst="roundRect">
            <a:avLst/>
          </a:prstGeom>
          <a:solidFill>
            <a:schemeClr val="bg2"/>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6F470759-6FC4-4E40-961B-33B4CC2CE3DE}"/>
                  </a:ext>
                </a:extLst>
              </p:cNvPr>
              <p:cNvSpPr/>
              <p:nvPr/>
            </p:nvSpPr>
            <p:spPr>
              <a:xfrm>
                <a:off x="835819" y="2284169"/>
                <a:ext cx="2627009" cy="1281376"/>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d>
                        <m:dPr>
                          <m:ctrlPr>
                            <a:rPr lang="en-US" sz="2400" i="1" kern="0">
                              <a:solidFill>
                                <a:srgbClr val="70AD47"/>
                              </a:solidFill>
                              <a:latin typeface="Cambria Math" panose="02040503050406030204" pitchFamily="18" charset="0"/>
                              <a:sym typeface="Arial"/>
                            </a:rPr>
                          </m:ctrlPr>
                        </m:dPr>
                        <m:e>
                          <m:m>
                            <m:mPr>
                              <m:mcs>
                                <m:mc>
                                  <m:mcPr>
                                    <m:count m:val="3"/>
                                    <m:mcJc m:val="center"/>
                                  </m:mcPr>
                                </m:mc>
                              </m:mcs>
                              <m:ctrlPr>
                                <a:rPr lang="en-US" sz="2400" i="1" kern="0">
                                  <a:solidFill>
                                    <a:srgbClr val="70AD47"/>
                                  </a:solidFill>
                                  <a:latin typeface="Cambria Math" panose="02040503050406030204" pitchFamily="18" charset="0"/>
                                  <a:sym typeface="Arial"/>
                                </a:rPr>
                              </m:ctrlPr>
                            </m:mPr>
                            <m:mr>
                              <m:e>
                                <m:sSub>
                                  <m:sSubPr>
                                    <m:ctrlPr>
                                      <a:rPr lang="en-US" sz="2400" i="1">
                                        <a:solidFill>
                                          <a:srgbClr val="70AD47"/>
                                        </a:solidFill>
                                        <a:latin typeface="Cambria Math" panose="02040503050406030204" pitchFamily="18" charset="0"/>
                                      </a:rPr>
                                    </m:ctrlPr>
                                  </m:sSubPr>
                                  <m:e>
                                    <m:r>
                                      <a:rPr lang="en-US" sz="2400" b="1">
                                        <a:solidFill>
                                          <a:srgbClr val="70AD47"/>
                                        </a:solidFill>
                                        <a:latin typeface="Cambria Math" panose="02040503050406030204" pitchFamily="18" charset="0"/>
                                      </a:rPr>
                                      <m:t>𝒌</m:t>
                                    </m:r>
                                  </m:e>
                                  <m:sub>
                                    <m:r>
                                      <a:rPr lang="en-US" sz="2400" b="1">
                                        <a:solidFill>
                                          <a:srgbClr val="70AD47"/>
                                        </a:solidFill>
                                        <a:latin typeface="Cambria Math" panose="02040503050406030204" pitchFamily="18" charset="0"/>
                                      </a:rPr>
                                      <m:t>𝟎</m:t>
                                    </m:r>
                                    <m:r>
                                      <a:rPr lang="en-US" sz="2400" b="1">
                                        <a:solidFill>
                                          <a:srgbClr val="70AD47"/>
                                        </a:solidFill>
                                        <a:latin typeface="Cambria Math" panose="02040503050406030204" pitchFamily="18" charset="0"/>
                                      </a:rPr>
                                      <m:t>,</m:t>
                                    </m:r>
                                    <m:r>
                                      <a:rPr lang="en-US" sz="2400" b="1" i="1">
                                        <a:solidFill>
                                          <a:srgbClr val="70AD47"/>
                                        </a:solidFill>
                                        <a:latin typeface="Cambria Math" panose="02040503050406030204" pitchFamily="18" charset="0"/>
                                      </a:rPr>
                                      <m:t>𝟎</m:t>
                                    </m:r>
                                  </m:sub>
                                </m:sSub>
                              </m:e>
                              <m:e>
                                <m:sSub>
                                  <m:sSubPr>
                                    <m:ctrlPr>
                                      <a:rPr lang="en-US" sz="2400" i="1">
                                        <a:solidFill>
                                          <a:srgbClr val="70AD47"/>
                                        </a:solidFill>
                                        <a:latin typeface="Cambria Math" panose="02040503050406030204" pitchFamily="18" charset="0"/>
                                      </a:rPr>
                                    </m:ctrlPr>
                                  </m:sSubPr>
                                  <m:e>
                                    <m:r>
                                      <a:rPr lang="en-US" sz="2400" b="1">
                                        <a:solidFill>
                                          <a:srgbClr val="70AD47"/>
                                        </a:solidFill>
                                        <a:latin typeface="Cambria Math" panose="02040503050406030204" pitchFamily="18" charset="0"/>
                                      </a:rPr>
                                      <m:t>𝒌</m:t>
                                    </m:r>
                                  </m:e>
                                  <m:sub>
                                    <m:r>
                                      <a:rPr lang="en-US" sz="2400" b="1">
                                        <a:solidFill>
                                          <a:srgbClr val="70AD47"/>
                                        </a:solidFill>
                                        <a:latin typeface="Cambria Math" panose="02040503050406030204" pitchFamily="18" charset="0"/>
                                      </a:rPr>
                                      <m:t>𝟎</m:t>
                                    </m:r>
                                    <m:r>
                                      <a:rPr lang="en-US" sz="2400" b="1">
                                        <a:solidFill>
                                          <a:srgbClr val="70AD47"/>
                                        </a:solidFill>
                                        <a:latin typeface="Cambria Math" panose="02040503050406030204" pitchFamily="18" charset="0"/>
                                      </a:rPr>
                                      <m:t>,</m:t>
                                    </m:r>
                                    <m:r>
                                      <a:rPr lang="en-US" sz="2400" b="1">
                                        <a:solidFill>
                                          <a:srgbClr val="70AD47"/>
                                        </a:solidFill>
                                        <a:latin typeface="Cambria Math" panose="02040503050406030204" pitchFamily="18" charset="0"/>
                                      </a:rPr>
                                      <m:t>𝟏</m:t>
                                    </m:r>
                                  </m:sub>
                                </m:sSub>
                              </m:e>
                              <m:e>
                                <m:sSub>
                                  <m:sSubPr>
                                    <m:ctrlPr>
                                      <a:rPr lang="en-US" sz="2400" i="1">
                                        <a:solidFill>
                                          <a:srgbClr val="70AD47"/>
                                        </a:solidFill>
                                        <a:latin typeface="Cambria Math" panose="02040503050406030204" pitchFamily="18" charset="0"/>
                                      </a:rPr>
                                    </m:ctrlPr>
                                  </m:sSubPr>
                                  <m:e>
                                    <m:r>
                                      <a:rPr lang="en-US" sz="2400" b="1">
                                        <a:solidFill>
                                          <a:srgbClr val="70AD47"/>
                                        </a:solidFill>
                                        <a:latin typeface="Cambria Math" panose="02040503050406030204" pitchFamily="18" charset="0"/>
                                      </a:rPr>
                                      <m:t>𝒌</m:t>
                                    </m:r>
                                  </m:e>
                                  <m:sub>
                                    <m:r>
                                      <a:rPr lang="en-US" sz="2400" b="1">
                                        <a:solidFill>
                                          <a:srgbClr val="70AD47"/>
                                        </a:solidFill>
                                        <a:latin typeface="Cambria Math" panose="02040503050406030204" pitchFamily="18" charset="0"/>
                                      </a:rPr>
                                      <m:t>𝟎</m:t>
                                    </m:r>
                                    <m:r>
                                      <a:rPr lang="en-US" sz="2400" b="1">
                                        <a:solidFill>
                                          <a:srgbClr val="70AD47"/>
                                        </a:solidFill>
                                        <a:latin typeface="Cambria Math" panose="02040503050406030204" pitchFamily="18" charset="0"/>
                                      </a:rPr>
                                      <m:t>,</m:t>
                                    </m:r>
                                    <m:r>
                                      <a:rPr lang="en-US" sz="2400" b="1">
                                        <a:solidFill>
                                          <a:srgbClr val="70AD47"/>
                                        </a:solidFill>
                                        <a:latin typeface="Cambria Math" panose="02040503050406030204" pitchFamily="18" charset="0"/>
                                      </a:rPr>
                                      <m:t>𝟐</m:t>
                                    </m:r>
                                  </m:sub>
                                </m:sSub>
                              </m:e>
                            </m:mr>
                            <m:mr>
                              <m:e>
                                <m:sSub>
                                  <m:sSubPr>
                                    <m:ctrlPr>
                                      <a:rPr lang="en-US" sz="2400" b="1" i="1">
                                        <a:solidFill>
                                          <a:srgbClr val="70AD47"/>
                                        </a:solidFill>
                                        <a:latin typeface="Cambria Math" panose="02040503050406030204" pitchFamily="18" charset="0"/>
                                      </a:rPr>
                                    </m:ctrlPr>
                                  </m:sSubPr>
                                  <m:e>
                                    <m:r>
                                      <a:rPr lang="en-US" sz="2400" b="1">
                                        <a:solidFill>
                                          <a:srgbClr val="70AD47"/>
                                        </a:solidFill>
                                        <a:latin typeface="Cambria Math" panose="02040503050406030204" pitchFamily="18" charset="0"/>
                                      </a:rPr>
                                      <m:t>𝒌</m:t>
                                    </m:r>
                                  </m:e>
                                  <m:sub>
                                    <m:r>
                                      <a:rPr lang="en-US" sz="2400" b="1">
                                        <a:solidFill>
                                          <a:srgbClr val="70AD47"/>
                                        </a:solidFill>
                                        <a:latin typeface="Cambria Math" panose="02040503050406030204" pitchFamily="18" charset="0"/>
                                      </a:rPr>
                                      <m:t>𝟏</m:t>
                                    </m:r>
                                    <m:r>
                                      <a:rPr lang="en-US" sz="2400" b="1">
                                        <a:solidFill>
                                          <a:srgbClr val="70AD47"/>
                                        </a:solidFill>
                                        <a:latin typeface="Cambria Math" panose="02040503050406030204" pitchFamily="18" charset="0"/>
                                      </a:rPr>
                                      <m:t>,</m:t>
                                    </m:r>
                                    <m:r>
                                      <a:rPr lang="en-US" sz="2400" b="1" i="1">
                                        <a:solidFill>
                                          <a:srgbClr val="70AD47"/>
                                        </a:solidFill>
                                        <a:latin typeface="Cambria Math" panose="02040503050406030204" pitchFamily="18" charset="0"/>
                                      </a:rPr>
                                      <m:t>𝟎</m:t>
                                    </m:r>
                                  </m:sub>
                                </m:sSub>
                              </m:e>
                              <m:e>
                                <m:sSub>
                                  <m:sSubPr>
                                    <m:ctrlPr>
                                      <a:rPr lang="en-US" sz="2400" b="1" i="1">
                                        <a:solidFill>
                                          <a:srgbClr val="70AD47"/>
                                        </a:solidFill>
                                        <a:latin typeface="Cambria Math" panose="02040503050406030204" pitchFamily="18" charset="0"/>
                                      </a:rPr>
                                    </m:ctrlPr>
                                  </m:sSubPr>
                                  <m:e>
                                    <m:r>
                                      <a:rPr lang="en-US" sz="2400" b="1">
                                        <a:solidFill>
                                          <a:srgbClr val="70AD47"/>
                                        </a:solidFill>
                                        <a:latin typeface="Cambria Math" panose="02040503050406030204" pitchFamily="18" charset="0"/>
                                      </a:rPr>
                                      <m:t>𝒌</m:t>
                                    </m:r>
                                  </m:e>
                                  <m:sub>
                                    <m:r>
                                      <a:rPr lang="en-US" sz="2400" b="1">
                                        <a:solidFill>
                                          <a:srgbClr val="70AD47"/>
                                        </a:solidFill>
                                        <a:latin typeface="Cambria Math" panose="02040503050406030204" pitchFamily="18" charset="0"/>
                                      </a:rPr>
                                      <m:t>𝟏</m:t>
                                    </m:r>
                                    <m:r>
                                      <a:rPr lang="en-US" sz="2400" b="1">
                                        <a:solidFill>
                                          <a:srgbClr val="70AD47"/>
                                        </a:solidFill>
                                        <a:latin typeface="Cambria Math" panose="02040503050406030204" pitchFamily="18" charset="0"/>
                                      </a:rPr>
                                      <m:t>,</m:t>
                                    </m:r>
                                    <m:r>
                                      <a:rPr lang="en-US" sz="2400" b="1" i="1">
                                        <a:solidFill>
                                          <a:srgbClr val="70AD47"/>
                                        </a:solidFill>
                                        <a:latin typeface="Cambria Math" panose="02040503050406030204" pitchFamily="18" charset="0"/>
                                      </a:rPr>
                                      <m:t>𝟏</m:t>
                                    </m:r>
                                  </m:sub>
                                </m:sSub>
                              </m:e>
                              <m:e>
                                <m:sSub>
                                  <m:sSubPr>
                                    <m:ctrlPr>
                                      <a:rPr lang="en-US" sz="2400" b="1" i="1">
                                        <a:solidFill>
                                          <a:srgbClr val="70AD47"/>
                                        </a:solidFill>
                                        <a:latin typeface="Cambria Math" panose="02040503050406030204" pitchFamily="18" charset="0"/>
                                      </a:rPr>
                                    </m:ctrlPr>
                                  </m:sSubPr>
                                  <m:e>
                                    <m:r>
                                      <a:rPr lang="en-US" sz="2400" b="1">
                                        <a:solidFill>
                                          <a:srgbClr val="70AD47"/>
                                        </a:solidFill>
                                        <a:latin typeface="Cambria Math" panose="02040503050406030204" pitchFamily="18" charset="0"/>
                                      </a:rPr>
                                      <m:t>𝒌</m:t>
                                    </m:r>
                                  </m:e>
                                  <m:sub>
                                    <m:r>
                                      <a:rPr lang="en-US" sz="2400" b="1">
                                        <a:solidFill>
                                          <a:srgbClr val="70AD47"/>
                                        </a:solidFill>
                                        <a:latin typeface="Cambria Math" panose="02040503050406030204" pitchFamily="18" charset="0"/>
                                      </a:rPr>
                                      <m:t>𝟏</m:t>
                                    </m:r>
                                    <m:r>
                                      <a:rPr lang="en-US" sz="2400" b="1">
                                        <a:solidFill>
                                          <a:srgbClr val="70AD47"/>
                                        </a:solidFill>
                                        <a:latin typeface="Cambria Math" panose="02040503050406030204" pitchFamily="18" charset="0"/>
                                      </a:rPr>
                                      <m:t>,</m:t>
                                    </m:r>
                                    <m:r>
                                      <a:rPr lang="en-US" sz="2400" b="1" i="1">
                                        <a:solidFill>
                                          <a:srgbClr val="70AD47"/>
                                        </a:solidFill>
                                        <a:latin typeface="Cambria Math" panose="02040503050406030204" pitchFamily="18" charset="0"/>
                                      </a:rPr>
                                      <m:t>𝟐</m:t>
                                    </m:r>
                                  </m:sub>
                                </m:sSub>
                              </m:e>
                            </m:mr>
                            <m:mr>
                              <m:e>
                                <m:sSub>
                                  <m:sSubPr>
                                    <m:ctrlPr>
                                      <a:rPr lang="en-US" sz="2400" b="1" i="1">
                                        <a:solidFill>
                                          <a:srgbClr val="70AD47"/>
                                        </a:solidFill>
                                        <a:latin typeface="Cambria Math" panose="02040503050406030204" pitchFamily="18" charset="0"/>
                                      </a:rPr>
                                    </m:ctrlPr>
                                  </m:sSubPr>
                                  <m:e>
                                    <m:r>
                                      <a:rPr lang="en-US" sz="2400" b="1">
                                        <a:solidFill>
                                          <a:srgbClr val="70AD47"/>
                                        </a:solidFill>
                                        <a:latin typeface="Cambria Math" panose="02040503050406030204" pitchFamily="18" charset="0"/>
                                      </a:rPr>
                                      <m:t>𝒌</m:t>
                                    </m:r>
                                  </m:e>
                                  <m:sub>
                                    <m:r>
                                      <a:rPr lang="en-US" sz="2400" b="1">
                                        <a:solidFill>
                                          <a:srgbClr val="70AD47"/>
                                        </a:solidFill>
                                        <a:latin typeface="Cambria Math" panose="02040503050406030204" pitchFamily="18" charset="0"/>
                                      </a:rPr>
                                      <m:t>𝟐</m:t>
                                    </m:r>
                                    <m:r>
                                      <a:rPr lang="en-US" sz="2400" b="1">
                                        <a:solidFill>
                                          <a:srgbClr val="70AD47"/>
                                        </a:solidFill>
                                        <a:latin typeface="Cambria Math" panose="02040503050406030204" pitchFamily="18" charset="0"/>
                                      </a:rPr>
                                      <m:t>,</m:t>
                                    </m:r>
                                    <m:r>
                                      <a:rPr lang="en-US" sz="2400" b="1" i="1">
                                        <a:solidFill>
                                          <a:srgbClr val="70AD47"/>
                                        </a:solidFill>
                                        <a:latin typeface="Cambria Math" panose="02040503050406030204" pitchFamily="18" charset="0"/>
                                      </a:rPr>
                                      <m:t>𝟎</m:t>
                                    </m:r>
                                  </m:sub>
                                </m:sSub>
                              </m:e>
                              <m:e>
                                <m:sSub>
                                  <m:sSubPr>
                                    <m:ctrlPr>
                                      <a:rPr lang="en-US" sz="2400" b="1" i="1">
                                        <a:solidFill>
                                          <a:srgbClr val="70AD47"/>
                                        </a:solidFill>
                                        <a:latin typeface="Cambria Math" panose="02040503050406030204" pitchFamily="18" charset="0"/>
                                      </a:rPr>
                                    </m:ctrlPr>
                                  </m:sSubPr>
                                  <m:e>
                                    <m:r>
                                      <a:rPr lang="en-US" sz="2400" b="1">
                                        <a:solidFill>
                                          <a:srgbClr val="70AD47"/>
                                        </a:solidFill>
                                        <a:latin typeface="Cambria Math" panose="02040503050406030204" pitchFamily="18" charset="0"/>
                                      </a:rPr>
                                      <m:t>𝒌</m:t>
                                    </m:r>
                                  </m:e>
                                  <m:sub>
                                    <m:r>
                                      <a:rPr lang="en-US" sz="2400" b="1">
                                        <a:solidFill>
                                          <a:srgbClr val="70AD47"/>
                                        </a:solidFill>
                                        <a:latin typeface="Cambria Math" panose="02040503050406030204" pitchFamily="18" charset="0"/>
                                      </a:rPr>
                                      <m:t>𝟐</m:t>
                                    </m:r>
                                    <m:r>
                                      <a:rPr lang="en-US" sz="2400" b="1">
                                        <a:solidFill>
                                          <a:srgbClr val="70AD47"/>
                                        </a:solidFill>
                                        <a:latin typeface="Cambria Math" panose="02040503050406030204" pitchFamily="18" charset="0"/>
                                      </a:rPr>
                                      <m:t>,</m:t>
                                    </m:r>
                                    <m:r>
                                      <a:rPr lang="en-US" sz="2400" b="1" i="1">
                                        <a:solidFill>
                                          <a:srgbClr val="70AD47"/>
                                        </a:solidFill>
                                        <a:latin typeface="Cambria Math" panose="02040503050406030204" pitchFamily="18" charset="0"/>
                                      </a:rPr>
                                      <m:t>𝟏</m:t>
                                    </m:r>
                                  </m:sub>
                                </m:sSub>
                              </m:e>
                              <m:e>
                                <m:r>
                                  <m:rPr>
                                    <m:nor/>
                                  </m:rPr>
                                  <a:rPr lang="en-US" sz="2400" b="1" dirty="0">
                                    <a:solidFill>
                                      <a:srgbClr val="70AD47"/>
                                    </a:solidFill>
                                    <a:latin typeface="Calibri" panose="020F0502020204030204"/>
                                  </a:rPr>
                                  <m:t> </m:t>
                                </m:r>
                                <m:sSub>
                                  <m:sSubPr>
                                    <m:ctrlPr>
                                      <a:rPr lang="en-US" sz="2400" i="1">
                                        <a:solidFill>
                                          <a:srgbClr val="70AD47"/>
                                        </a:solidFill>
                                        <a:latin typeface="Cambria Math" panose="02040503050406030204" pitchFamily="18" charset="0"/>
                                      </a:rPr>
                                    </m:ctrlPr>
                                  </m:sSubPr>
                                  <m:e>
                                    <m:r>
                                      <a:rPr lang="en-US" sz="2400" b="1">
                                        <a:solidFill>
                                          <a:srgbClr val="70AD47"/>
                                        </a:solidFill>
                                        <a:latin typeface="Cambria Math" panose="02040503050406030204" pitchFamily="18" charset="0"/>
                                      </a:rPr>
                                      <m:t>𝒌</m:t>
                                    </m:r>
                                  </m:e>
                                  <m:sub>
                                    <m:r>
                                      <a:rPr lang="en-US" sz="2400" b="1">
                                        <a:solidFill>
                                          <a:srgbClr val="70AD47"/>
                                        </a:solidFill>
                                        <a:latin typeface="Cambria Math" panose="02040503050406030204" pitchFamily="18" charset="0"/>
                                      </a:rPr>
                                      <m:t>𝟐</m:t>
                                    </m:r>
                                    <m:r>
                                      <a:rPr lang="en-US" sz="2400" b="1">
                                        <a:solidFill>
                                          <a:srgbClr val="70AD47"/>
                                        </a:solidFill>
                                        <a:latin typeface="Cambria Math" panose="02040503050406030204" pitchFamily="18" charset="0"/>
                                      </a:rPr>
                                      <m:t>,</m:t>
                                    </m:r>
                                    <m:r>
                                      <a:rPr lang="en-US" sz="2400" b="1">
                                        <a:solidFill>
                                          <a:srgbClr val="70AD47"/>
                                        </a:solidFill>
                                        <a:latin typeface="Cambria Math" panose="02040503050406030204" pitchFamily="18" charset="0"/>
                                      </a:rPr>
                                      <m:t>𝟐</m:t>
                                    </m:r>
                                  </m:sub>
                                </m:sSub>
                                <m:r>
                                  <m:rPr>
                                    <m:nor/>
                                  </m:rPr>
                                  <a:rPr lang="en-US" sz="2400" dirty="0">
                                    <a:solidFill>
                                      <a:srgbClr val="70AD47"/>
                                    </a:solidFill>
                                    <a:latin typeface="Calibri" panose="020F0502020204030204"/>
                                  </a:rPr>
                                  <m:t> </m:t>
                                </m:r>
                              </m:e>
                            </m:mr>
                          </m:m>
                        </m:e>
                      </m:d>
                    </m:oMath>
                  </m:oMathPara>
                </a14:m>
                <a:endParaRPr lang="ar-EG" sz="2400" kern="0" dirty="0">
                  <a:solidFill>
                    <a:srgbClr val="000000"/>
                  </a:solidFill>
                  <a:latin typeface="Arial"/>
                  <a:cs typeface="Arial" panose="020B0604020202020204" pitchFamily="34" charset="0"/>
                  <a:sym typeface="Arial"/>
                </a:endParaRPr>
              </a:p>
            </p:txBody>
          </p:sp>
        </mc:Choice>
        <mc:Fallback>
          <p:sp>
            <p:nvSpPr>
              <p:cNvPr id="19" name="Rectangle 18">
                <a:extLst>
                  <a:ext uri="{FF2B5EF4-FFF2-40B4-BE49-F238E27FC236}">
                    <a16:creationId xmlns:a16="http://schemas.microsoft.com/office/drawing/2014/main" id="{6F470759-6FC4-4E40-961B-33B4CC2CE3DE}"/>
                  </a:ext>
                </a:extLst>
              </p:cNvPr>
              <p:cNvSpPr>
                <a:spLocks noRot="1" noChangeAspect="1" noMove="1" noResize="1" noEditPoints="1" noAdjustHandles="1" noChangeArrowheads="1" noChangeShapeType="1" noTextEdit="1"/>
              </p:cNvSpPr>
              <p:nvPr/>
            </p:nvSpPr>
            <p:spPr>
              <a:xfrm>
                <a:off x="835819" y="2284169"/>
                <a:ext cx="2627009" cy="1281376"/>
              </a:xfrm>
              <a:prstGeom prst="rect">
                <a:avLst/>
              </a:prstGeom>
              <a:blipFill>
                <a:blip r:embed="rId3"/>
                <a:stretch>
                  <a:fillRect r="-5568"/>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7FECB508-F9D1-4540-B346-D3F0838A9876}"/>
              </a:ext>
            </a:extLst>
          </p:cNvPr>
          <p:cNvSpPr txBox="1"/>
          <p:nvPr/>
        </p:nvSpPr>
        <p:spPr>
          <a:xfrm>
            <a:off x="1365699" y="1559430"/>
            <a:ext cx="1424903" cy="323165"/>
          </a:xfrm>
          <a:prstGeom prst="rect">
            <a:avLst/>
          </a:prstGeom>
          <a:solidFill>
            <a:srgbClr val="6B8335"/>
          </a:solidFill>
          <a:ln w="38100" cap="flat" cmpd="sng" algn="ctr">
            <a:solidFill>
              <a:srgbClr val="FFF9E8"/>
            </a:solidFill>
            <a:prstDash val="solid"/>
          </a:ln>
          <a:effectLst>
            <a:outerShdw blurRad="40000" dist="20000" dir="5400000" rotWithShape="0">
              <a:srgbClr val="000000">
                <a:alpha val="38000"/>
              </a:srgbClr>
            </a:outerShdw>
          </a:effectLst>
        </p:spPr>
        <p:txBody>
          <a:bodyPr wrap="square" rtlCol="0">
            <a:spAutoFit/>
          </a:bodyPr>
          <a:lstStyle/>
          <a:p>
            <a:pPr algn="ctr" defTabSz="685800" rtl="0">
              <a:buClr>
                <a:srgbClr val="000000"/>
              </a:buClr>
              <a:defRPr/>
            </a:pPr>
            <a:r>
              <a:rPr lang="en-US" sz="1500" b="1" kern="0" dirty="0">
                <a:solidFill>
                  <a:srgbClr val="FFF9E8"/>
                </a:solidFill>
                <a:latin typeface="Arial"/>
                <a:sym typeface="Arial"/>
              </a:rPr>
              <a:t>Input data (</a:t>
            </a:r>
            <a:r>
              <a:rPr lang="en-US" sz="1500" b="1" kern="0" dirty="0">
                <a:solidFill>
                  <a:srgbClr val="FFF9E8"/>
                </a:solidFill>
                <a:effectLst>
                  <a:outerShdw blurRad="38100" dist="38100" dir="2700000" algn="tl">
                    <a:srgbClr val="000000">
                      <a:alpha val="43137"/>
                    </a:srgbClr>
                  </a:outerShdw>
                </a:effectLst>
                <a:latin typeface="Arial"/>
                <a:sym typeface="Arial"/>
              </a:rPr>
              <a:t>X)</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8FA2DFD-6F6E-44A4-8C9B-1454BE3CB3FF}"/>
                  </a:ext>
                </a:extLst>
              </p:cNvPr>
              <p:cNvSpPr txBox="1"/>
              <p:nvPr/>
            </p:nvSpPr>
            <p:spPr>
              <a:xfrm>
                <a:off x="172724" y="4186476"/>
                <a:ext cx="5235755" cy="623825"/>
              </a:xfrm>
              <a:prstGeom prst="rect">
                <a:avLst/>
              </a:prstGeom>
              <a:noFill/>
            </p:spPr>
            <p:txBody>
              <a:bodyPr wrap="square" lIns="0" tIns="0" rIns="0" bIns="0" rtlCol="0">
                <a:spAutoFit/>
              </a:bodyPr>
              <a:lstStyle/>
              <a:p>
                <a:pPr algn="l" defTabSz="685800" rtl="0">
                  <a:buClr>
                    <a:srgbClr val="000000"/>
                  </a:buClr>
                  <a:defRPr/>
                </a:pPr>
                <a14:m>
                  <m:oMathPara xmlns:m="http://schemas.openxmlformats.org/officeDocument/2006/math">
                    <m:oMathParaPr>
                      <m:jc m:val="left"/>
                    </m:oMathParaPr>
                    <m:oMath xmlns:m="http://schemas.openxmlformats.org/officeDocument/2006/math">
                      <m:d>
                        <m:dPr>
                          <m:ctrlPr>
                            <a:rPr lang="en-US" sz="1200" b="1" i="1" kern="0">
                              <a:solidFill>
                                <a:srgbClr val="000000"/>
                              </a:solidFill>
                              <a:effectLst>
                                <a:outerShdw blurRad="38100" dist="38100" dir="2700000" algn="tl">
                                  <a:srgbClr val="000000">
                                    <a:alpha val="43137"/>
                                  </a:srgbClr>
                                </a:outerShdw>
                              </a:effectLst>
                              <a:latin typeface="Cambria Math" panose="02040503050406030204" pitchFamily="18" charset="0"/>
                              <a:sym typeface="Arial"/>
                            </a:rPr>
                          </m:ctrlPr>
                        </m:dPr>
                        <m:e>
                          <m:m>
                            <m:mPr>
                              <m:mcs>
                                <m:mc>
                                  <m:mcPr>
                                    <m:count m:val="3"/>
                                    <m:mcJc m:val="center"/>
                                  </m:mcPr>
                                </m:mc>
                              </m:mcs>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mPr>
                            <m:mr>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𝟐</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e>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e>
                              <m:e>
                                <m:m>
                                  <m:mPr>
                                    <m:mcs>
                                      <m:mc>
                                        <m:mcPr>
                                          <m:count m:val="2"/>
                                          <m:mcJc m:val="center"/>
                                        </m:mcPr>
                                      </m:mc>
                                    </m:mcs>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mPr>
                                  <m:mr>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e>
                                    <m:e>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𝟎</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e>
                                  </m:mr>
                                </m:m>
                              </m:e>
                            </m:mr>
                            <m:mr>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e>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e>
                              <m:e>
                                <m:m>
                                  <m:mPr>
                                    <m:mcs>
                                      <m:mc>
                                        <m:mcPr>
                                          <m:count m:val="2"/>
                                          <m:mcJc m:val="center"/>
                                        </m:mcPr>
                                      </m:mc>
                                    </m:mcs>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mPr>
                                  <m:mr>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𝟏</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e>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𝟏</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e>
                                  </m:mr>
                                </m:m>
                              </m:e>
                            </m:mr>
                            <m:mr>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e>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e>
                              <m:e>
                                <m:m>
                                  <m:mPr>
                                    <m:mcs>
                                      <m:mc>
                                        <m:mcPr>
                                          <m:count m:val="2"/>
                                          <m:mcJc m:val="center"/>
                                        </m:mcPr>
                                      </m:mc>
                                    </m:mcs>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mPr>
                                  <m:mr>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e>
                                    <m:e>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𝟎</m:t>
                                              </m:r>
                                            </m:sub>
                                          </m:s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b="1"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i="1">
                                              <a:solidFill>
                                                <a:srgbClr val="70AD47"/>
                                              </a:solidFill>
                                              <a:latin typeface="Cambria Math" panose="02040503050406030204" pitchFamily="18" charset="0"/>
                                            </a:rPr>
                                            <m:t>𝟏</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1200"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1200" i="1">
                                              <a:solidFill>
                                                <a:srgbClr val="70AD47"/>
                                              </a:solidFill>
                                              <a:latin typeface="Cambria Math" panose="02040503050406030204" pitchFamily="18" charset="0"/>
                                            </a:rPr>
                                          </m:ctrlPr>
                                        </m:sSubPr>
                                        <m:e>
                                          <m:r>
                                            <a:rPr lang="en-US" sz="1200" b="1">
                                              <a:solidFill>
                                                <a:srgbClr val="70AD47"/>
                                              </a:solidFill>
                                              <a:latin typeface="Cambria Math" panose="02040503050406030204" pitchFamily="18" charset="0"/>
                                            </a:rPr>
                                            <m:t>𝒌</m:t>
                                          </m:r>
                                        </m:e>
                                        <m:sub>
                                          <m:r>
                                            <a:rPr lang="en-US" sz="1200" b="1">
                                              <a:solidFill>
                                                <a:srgbClr val="70AD47"/>
                                              </a:solidFill>
                                              <a:latin typeface="Cambria Math" panose="02040503050406030204" pitchFamily="18" charset="0"/>
                                            </a:rPr>
                                            <m:t>𝟐</m:t>
                                          </m:r>
                                          <m:r>
                                            <a:rPr lang="en-US" sz="1200" b="1">
                                              <a:solidFill>
                                                <a:srgbClr val="70AD47"/>
                                              </a:solidFill>
                                              <a:latin typeface="Cambria Math" panose="02040503050406030204" pitchFamily="18" charset="0"/>
                                            </a:rPr>
                                            <m:t>,</m:t>
                                          </m:r>
                                          <m:r>
                                            <a:rPr lang="en-US" sz="1200" b="1">
                                              <a:solidFill>
                                                <a:srgbClr val="70AD47"/>
                                              </a:solidFill>
                                              <a:latin typeface="Cambria Math" panose="02040503050406030204" pitchFamily="18" charset="0"/>
                                            </a:rPr>
                                            <m:t>𝟐</m:t>
                                          </m:r>
                                        </m:sub>
                                      </m:sSub>
                                      <m:sSub>
                                        <m:sSubPr>
                                          <m:ctrlP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1200"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e>
                                  </m:mr>
                                </m:m>
                              </m:e>
                            </m:mr>
                          </m:m>
                        </m:e>
                      </m:d>
                    </m:oMath>
                  </m:oMathPara>
                </a14:m>
                <a:endParaRPr lang="en-US" sz="1200" b="1" kern="0" dirty="0">
                  <a:solidFill>
                    <a:srgbClr val="000000"/>
                  </a:solidFill>
                  <a:effectLst>
                    <a:outerShdw blurRad="38100" dist="38100" dir="2700000" algn="tl">
                      <a:srgbClr val="000000">
                        <a:alpha val="43137"/>
                      </a:srgbClr>
                    </a:outerShdw>
                  </a:effectLst>
                  <a:latin typeface="Arial"/>
                  <a:cs typeface="Arial"/>
                  <a:sym typeface="Arial"/>
                </a:endParaRPr>
              </a:p>
            </p:txBody>
          </p:sp>
        </mc:Choice>
        <mc:Fallback>
          <p:sp>
            <p:nvSpPr>
              <p:cNvPr id="16" name="TextBox 15">
                <a:extLst>
                  <a:ext uri="{FF2B5EF4-FFF2-40B4-BE49-F238E27FC236}">
                    <a16:creationId xmlns:a16="http://schemas.microsoft.com/office/drawing/2014/main" id="{A8FA2DFD-6F6E-44A4-8C9B-1454BE3CB3FF}"/>
                  </a:ext>
                </a:extLst>
              </p:cNvPr>
              <p:cNvSpPr txBox="1">
                <a:spLocks noRot="1" noChangeAspect="1" noMove="1" noResize="1" noEditPoints="1" noAdjustHandles="1" noChangeArrowheads="1" noChangeShapeType="1" noTextEdit="1"/>
              </p:cNvSpPr>
              <p:nvPr/>
            </p:nvSpPr>
            <p:spPr>
              <a:xfrm>
                <a:off x="172724" y="4186476"/>
                <a:ext cx="5235755" cy="623825"/>
              </a:xfrm>
              <a:prstGeom prst="rect">
                <a:avLst/>
              </a:prstGeom>
              <a:blipFill>
                <a:blip r:embed="rId4"/>
                <a:stretch>
                  <a:fillRect r="-64726" b="-7843"/>
                </a:stretch>
              </a:blipFill>
            </p:spPr>
            <p:txBody>
              <a:bodyPr/>
              <a:lstStyle/>
              <a:p>
                <a:r>
                  <a:rPr lang="en-US">
                    <a:noFill/>
                  </a:rPr>
                  <a:t> </a:t>
                </a:r>
              </a:p>
            </p:txBody>
          </p:sp>
        </mc:Fallback>
      </mc:AlternateContent>
    </p:spTree>
    <p:extLst>
      <p:ext uri="{BB962C8B-B14F-4D97-AF65-F5344CB8AC3E}">
        <p14:creationId xmlns:p14="http://schemas.microsoft.com/office/powerpoint/2010/main" val="421690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60"/>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3"/>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 nodeType="click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3" nodeType="clickEffect">
                                  <p:stCondLst>
                                    <p:cond delay="0"/>
                                  </p:stCondLst>
                                  <p:childTnLst>
                                    <p:set>
                                      <p:cBhvr>
                                        <p:cTn id="90" dur="1" fill="hold">
                                          <p:stCondLst>
                                            <p:cond delay="0"/>
                                          </p:stCondLst>
                                        </p:cTn>
                                        <p:tgtEl>
                                          <p:spTgt spid="6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2" nodeType="click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3" nodeType="clickEffect">
                                  <p:stCondLst>
                                    <p:cond delay="0"/>
                                  </p:stCondLst>
                                  <p:childTnLst>
                                    <p:set>
                                      <p:cBhvr>
                                        <p:cTn id="102" dur="1" fill="hold">
                                          <p:stCondLst>
                                            <p:cond delay="0"/>
                                          </p:stCondLst>
                                        </p:cTn>
                                        <p:tgtEl>
                                          <p:spTgt spid="55"/>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47"/>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2" nodeType="clickEffect">
                                  <p:stCondLst>
                                    <p:cond delay="0"/>
                                  </p:stCondLst>
                                  <p:childTnLst>
                                    <p:set>
                                      <p:cBhvr>
                                        <p:cTn id="108" dur="1" fill="hold">
                                          <p:stCondLst>
                                            <p:cond delay="0"/>
                                          </p:stCondLst>
                                        </p:cTn>
                                        <p:tgtEl>
                                          <p:spTgt spid="6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3" nodeType="clickEffect">
                                  <p:stCondLst>
                                    <p:cond delay="0"/>
                                  </p:stCondLst>
                                  <p:childTnLst>
                                    <p:set>
                                      <p:cBhvr>
                                        <p:cTn id="114" dur="1" fill="hold">
                                          <p:stCondLst>
                                            <p:cond delay="0"/>
                                          </p:stCondLst>
                                        </p:cTn>
                                        <p:tgtEl>
                                          <p:spTgt spid="60"/>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49"/>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2" nodeType="click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3" nodeType="clickEffect">
                                  <p:stCondLst>
                                    <p:cond delay="0"/>
                                  </p:stCondLst>
                                  <p:childTnLst>
                                    <p:set>
                                      <p:cBhvr>
                                        <p:cTn id="126" dur="1" fill="hold">
                                          <p:stCondLst>
                                            <p:cond delay="0"/>
                                          </p:stCondLst>
                                        </p:cTn>
                                        <p:tgtEl>
                                          <p:spTgt spid="63"/>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5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4" nodeType="clickEffect">
                                  <p:stCondLst>
                                    <p:cond delay="0"/>
                                  </p:stCondLst>
                                  <p:childTnLst>
                                    <p:set>
                                      <p:cBhvr>
                                        <p:cTn id="132" dur="1" fill="hold">
                                          <p:stCondLst>
                                            <p:cond delay="0"/>
                                          </p:stCondLst>
                                        </p:cTn>
                                        <p:tgtEl>
                                          <p:spTgt spid="63"/>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par>
                                <p:cTn id="135" presetID="1" presetClass="exit" presetSubtype="0" fill="hold" grpId="2" nodeType="withEffect">
                                  <p:stCondLst>
                                    <p:cond delay="0"/>
                                  </p:stCondLst>
                                  <p:childTnLst>
                                    <p:set>
                                      <p:cBhvr>
                                        <p:cTn id="136" dur="1" fill="hold">
                                          <p:stCondLst>
                                            <p:cond delay="0"/>
                                          </p:stCondLst>
                                        </p:cTn>
                                        <p:tgtEl>
                                          <p:spTgt spid="51"/>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4" nodeType="click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5" nodeType="clickEffect">
                                  <p:stCondLst>
                                    <p:cond delay="0"/>
                                  </p:stCondLst>
                                  <p:childTnLst>
                                    <p:set>
                                      <p:cBhvr>
                                        <p:cTn id="148" dur="1" fill="hold">
                                          <p:stCondLst>
                                            <p:cond delay="0"/>
                                          </p:stCondLst>
                                        </p:cTn>
                                        <p:tgtEl>
                                          <p:spTgt spid="62"/>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5"/>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4" nodeType="clickEffect">
                                  <p:stCondLst>
                                    <p:cond delay="0"/>
                                  </p:stCondLst>
                                  <p:childTnLst>
                                    <p:set>
                                      <p:cBhvr>
                                        <p:cTn id="154" dur="1" fill="hold">
                                          <p:stCondLst>
                                            <p:cond delay="0"/>
                                          </p:stCondLst>
                                        </p:cTn>
                                        <p:tgtEl>
                                          <p:spTgt spid="5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5" nodeType="clickEffect">
                                  <p:stCondLst>
                                    <p:cond delay="0"/>
                                  </p:stCondLst>
                                  <p:childTnLst>
                                    <p:set>
                                      <p:cBhvr>
                                        <p:cTn id="160" dur="1" fill="hold">
                                          <p:stCondLst>
                                            <p:cond delay="0"/>
                                          </p:stCondLst>
                                        </p:cTn>
                                        <p:tgtEl>
                                          <p:spTgt spid="55"/>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46"/>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4" nodeType="clickEffect">
                                  <p:stCondLst>
                                    <p:cond delay="0"/>
                                  </p:stCondLst>
                                  <p:childTnLst>
                                    <p:set>
                                      <p:cBhvr>
                                        <p:cTn id="166" dur="1" fill="hold">
                                          <p:stCondLst>
                                            <p:cond delay="0"/>
                                          </p:stCondLst>
                                        </p:cTn>
                                        <p:tgtEl>
                                          <p:spTgt spid="6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48"/>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5" nodeType="clickEffect">
                                  <p:stCondLst>
                                    <p:cond delay="0"/>
                                  </p:stCondLst>
                                  <p:childTnLst>
                                    <p:set>
                                      <p:cBhvr>
                                        <p:cTn id="172" dur="1" fill="hold">
                                          <p:stCondLst>
                                            <p:cond delay="0"/>
                                          </p:stCondLst>
                                        </p:cTn>
                                        <p:tgtEl>
                                          <p:spTgt spid="60"/>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48"/>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5" nodeType="clickEffect">
                                  <p:stCondLst>
                                    <p:cond delay="0"/>
                                  </p:stCondLst>
                                  <p:childTnLst>
                                    <p:set>
                                      <p:cBhvr>
                                        <p:cTn id="178" dur="1" fill="hold">
                                          <p:stCondLst>
                                            <p:cond delay="0"/>
                                          </p:stCondLst>
                                        </p:cTn>
                                        <p:tgtEl>
                                          <p:spTgt spid="63"/>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5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6" nodeType="clickEffect">
                                  <p:stCondLst>
                                    <p:cond delay="0"/>
                                  </p:stCondLst>
                                  <p:childTnLst>
                                    <p:set>
                                      <p:cBhvr>
                                        <p:cTn id="184" dur="1" fill="hold">
                                          <p:stCondLst>
                                            <p:cond delay="0"/>
                                          </p:stCondLst>
                                        </p:cTn>
                                        <p:tgtEl>
                                          <p:spTgt spid="63"/>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27"/>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51" grpId="0" animBg="1"/>
      <p:bldP spid="51" grpId="1" animBg="1"/>
      <p:bldP spid="51" grpId="2" animBg="1"/>
      <p:bldP spid="53" grpId="0" animBg="1"/>
      <p:bldP spid="53" grpId="1" animBg="1"/>
      <p:bldP spid="50" grpId="0" animBg="1"/>
      <p:bldP spid="50" grpId="1" animBg="1"/>
      <p:bldP spid="49" grpId="0" animBg="1"/>
      <p:bldP spid="49" grpId="1" animBg="1"/>
      <p:bldP spid="48" grpId="0" animBg="1"/>
      <p:bldP spid="48" grpId="1" animBg="1"/>
      <p:bldP spid="45" grpId="0" animBg="1"/>
      <p:bldP spid="45" grpId="1" animBg="1"/>
      <p:bldP spid="43" grpId="0" animBg="1"/>
      <p:bldP spid="43" grpId="1" animBg="1"/>
      <p:bldP spid="17" grpId="0"/>
      <p:bldP spid="67" grpId="0" animBg="1"/>
      <p:bldP spid="55" grpId="0" animBg="1"/>
      <p:bldP spid="55" grpId="1" animBg="1"/>
      <p:bldP spid="55" grpId="2" animBg="1"/>
      <p:bldP spid="55" grpId="3" animBg="1"/>
      <p:bldP spid="55" grpId="4" animBg="1"/>
      <p:bldP spid="55" grpId="5" animBg="1"/>
      <p:bldP spid="60" grpId="0" animBg="1"/>
      <p:bldP spid="60" grpId="1" animBg="1"/>
      <p:bldP spid="60" grpId="2" animBg="1"/>
      <p:bldP spid="60" grpId="3" animBg="1"/>
      <p:bldP spid="60" grpId="4" animBg="1"/>
      <p:bldP spid="60" grpId="5" animBg="1"/>
      <p:bldP spid="63" grpId="0" animBg="1"/>
      <p:bldP spid="63" grpId="1" animBg="1"/>
      <p:bldP spid="63" grpId="2" animBg="1"/>
      <p:bldP spid="63" grpId="3" animBg="1"/>
      <p:bldP spid="63" grpId="4" animBg="1"/>
      <p:bldP spid="63" grpId="5" animBg="1"/>
      <p:bldP spid="63" grpId="6" animBg="1"/>
      <p:bldP spid="62" grpId="0" animBg="1"/>
      <p:bldP spid="62" grpId="1" animBg="1"/>
      <p:bldP spid="62" grpId="2" animBg="1"/>
      <p:bldP spid="62" grpId="3" animBg="1"/>
      <p:bldP spid="62" grpId="4" animBg="1"/>
      <p:bldP spid="62" grpId="5" animBg="1"/>
      <p:bldP spid="25" grpId="0" animBg="1"/>
      <p:bldP spid="25" grpId="1" animBg="1"/>
      <p:bldP spid="46" grpId="0" animBg="1"/>
      <p:bldP spid="46" grpId="1" animBg="1"/>
      <p:bldP spid="47" grpId="0" animBg="1"/>
      <p:bldP spid="47" grpId="1" animBg="1"/>
      <p:bldP spid="52" grpId="0" animBg="1"/>
      <p:bldP spid="52" grpId="1" animBg="1"/>
      <p:bldP spid="21" grpId="0"/>
      <p:bldP spid="3" grpId="0" animBg="1"/>
      <p:bldP spid="3" grpId="1" animBg="1"/>
      <p:bldP spid="26" grpId="0" animBg="1"/>
      <p:bldP spid="26" grpId="1" animBg="1"/>
      <p:bldP spid="27" grpId="0" animBg="1"/>
      <p:bldP spid="27" grpId="1" animBg="1"/>
      <p:bldP spid="19" grpId="0"/>
      <p:bldP spid="66" grpId="0" animBg="1"/>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0B8192B-B5BB-4C83-AF26-82D416295E87}"/>
              </a:ext>
            </a:extLst>
          </p:cNvPr>
          <p:cNvSpPr/>
          <p:nvPr/>
        </p:nvSpPr>
        <p:spPr>
          <a:xfrm>
            <a:off x="186455" y="965916"/>
            <a:ext cx="8829929" cy="4694975"/>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defTabSz="685800" rtl="0"/>
            <a:endParaRPr lang="en-US" sz="1350" dirty="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3C9C437-3635-41D5-ADCD-5A585F4B2100}"/>
                  </a:ext>
                </a:extLst>
              </p:cNvPr>
              <p:cNvSpPr txBox="1"/>
              <p:nvPr/>
            </p:nvSpPr>
            <p:spPr>
              <a:xfrm>
                <a:off x="7494814" y="1362425"/>
                <a:ext cx="1877138" cy="603563"/>
              </a:xfrm>
              <a:prstGeom prst="rect">
                <a:avLst/>
              </a:prstGeom>
              <a:noFill/>
            </p:spPr>
            <p:txBody>
              <a:bodyPr wrap="square" lIns="0" tIns="0" rIns="0" bIns="0" rtlCol="0">
                <a:spAutoFit/>
              </a:bodyPr>
              <a:lstStyle/>
              <a:p>
                <a:pPr algn="l" defTabSz="685800" rtl="0">
                  <a:buClr>
                    <a:srgbClr val="000000"/>
                  </a:buClr>
                  <a:defRPr/>
                </a:pPr>
                <a14:m>
                  <m:oMathPara xmlns:m="http://schemas.openxmlformats.org/officeDocument/2006/math">
                    <m:oMathParaPr>
                      <m:jc m:val="left"/>
                    </m:oMathParaPr>
                    <m:oMath xmlns:m="http://schemas.openxmlformats.org/officeDocument/2006/math">
                      <m:d>
                        <m:d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dPr>
                        <m:e>
                          <m:m>
                            <m:mPr>
                              <m:mcs>
                                <m:mc>
                                  <m:mcPr>
                                    <m:count m:val="3"/>
                                    <m:mcJc m:val="center"/>
                                  </m:mcPr>
                                </m:mc>
                              </m:mcs>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mPr>
                            <m:mr>
                              <m:e>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p>
                                </m:sSubSup>
                              </m:e>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p>
                                </m:sSubSup>
                              </m:e>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p>
                                </m:sSubSup>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𝟑</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p>
                                </m:sSubSup>
                              </m:e>
                            </m:mr>
                            <m:mr>
                              <m:e>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p>
                                </m:sSubSup>
                              </m:e>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p>
                                </m:sSubSup>
                              </m:e>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m>
                                  <m:mPr>
                                    <m:mcs>
                                      <m:mc>
                                        <m:mcPr>
                                          <m:count m:val="2"/>
                                          <m:mcJc m:val="center"/>
                                        </m:mcPr>
                                      </m:mc>
                                    </m:mcs>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mPr>
                                  <m:mr>
                                    <m:e>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p>
                                      </m:sSubSup>
                                      <m:r>
                                        <m:rPr>
                                          <m:brk m:alnAt="7"/>
                                        </m:r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e>
                                    <m:e>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𝟑</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p>
                                      </m:sSubSup>
                                    </m:e>
                                  </m:mr>
                                </m:m>
                              </m:e>
                            </m:mr>
                            <m:mr>
                              <m:e>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p>
                                </m:sSubSup>
                              </m:e>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p>
                                </m:sSubSup>
                              </m:e>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p>
                                </m:sSub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𝟑</m:t>
                                    </m:r>
                                  </m:sub>
                                  <m:sup>
                                    <m:r>
                                      <a:rPr lang="en-US" sz="105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p>
                                </m:sSubSup>
                              </m:e>
                            </m:mr>
                          </m:m>
                        </m:e>
                      </m:d>
                    </m:oMath>
                  </m:oMathPara>
                </a14:m>
                <a:endParaRPr lang="en-US" sz="1050" b="1" kern="0" dirty="0">
                  <a:solidFill>
                    <a:srgbClr val="000000"/>
                  </a:solidFill>
                  <a:effectLst>
                    <a:outerShdw blurRad="38100" dist="38100" dir="2700000" algn="tl">
                      <a:srgbClr val="000000">
                        <a:alpha val="43137"/>
                      </a:srgbClr>
                    </a:outerShdw>
                  </a:effectLst>
                  <a:latin typeface="Arial"/>
                  <a:cs typeface="Arial"/>
                  <a:sym typeface="Arial"/>
                </a:endParaRPr>
              </a:p>
            </p:txBody>
          </p:sp>
        </mc:Choice>
        <mc:Fallback>
          <p:sp>
            <p:nvSpPr>
              <p:cNvPr id="7" name="TextBox 6">
                <a:extLst>
                  <a:ext uri="{FF2B5EF4-FFF2-40B4-BE49-F238E27FC236}">
                    <a16:creationId xmlns:a16="http://schemas.microsoft.com/office/drawing/2014/main" id="{B3C9C437-3635-41D5-ADCD-5A585F4B2100}"/>
                  </a:ext>
                </a:extLst>
              </p:cNvPr>
              <p:cNvSpPr txBox="1">
                <a:spLocks noRot="1" noChangeAspect="1" noMove="1" noResize="1" noEditPoints="1" noAdjustHandles="1" noChangeArrowheads="1" noChangeShapeType="1" noTextEdit="1"/>
              </p:cNvSpPr>
              <p:nvPr/>
            </p:nvSpPr>
            <p:spPr>
              <a:xfrm>
                <a:off x="7494814" y="1362425"/>
                <a:ext cx="1877138" cy="603563"/>
              </a:xfrm>
              <a:prstGeom prst="rect">
                <a:avLst/>
              </a:prstGeom>
              <a:blipFill>
                <a:blip r:embed="rId2"/>
                <a:stretch>
                  <a:fillRect b="-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8064D2D-80E8-4F91-8DDD-1CB4C44C7CC4}"/>
                  </a:ext>
                </a:extLst>
              </p:cNvPr>
              <p:cNvSpPr txBox="1"/>
              <p:nvPr/>
            </p:nvSpPr>
            <p:spPr>
              <a:xfrm>
                <a:off x="634896" y="4476645"/>
                <a:ext cx="5140170" cy="1175706"/>
              </a:xfrm>
              <a:prstGeom prst="rect">
                <a:avLst/>
              </a:prstGeom>
              <a:noFill/>
            </p:spPr>
            <p:txBody>
              <a:bodyPr wrap="square" rtlCol="0">
                <a:spAutoFit/>
              </a:bodyPr>
              <a:lstStyle/>
              <a:p>
                <a:pPr algn="l" defTabSz="685800" rtl="0"/>
                <a14:m>
                  <m:oMath xmlns:m="http://schemas.openxmlformats.org/officeDocument/2006/math">
                    <m:d>
                      <m:dPr>
                        <m:ctrlPr>
                          <a:rPr lang="en-US" sz="2100" i="1">
                            <a:solidFill>
                              <a:prstClr val="black"/>
                            </a:solidFill>
                            <a:latin typeface="Cambria Math" panose="02040503050406030204" pitchFamily="18" charset="0"/>
                          </a:rPr>
                        </m:ctrlPr>
                      </m:dPr>
                      <m:e>
                        <m:eqArr>
                          <m:eqArrPr>
                            <m:ctrlPr>
                              <a:rPr lang="en-US" sz="2100" i="1">
                                <a:solidFill>
                                  <a:prstClr val="black"/>
                                </a:solidFill>
                                <a:latin typeface="Cambria Math" panose="02040503050406030204" pitchFamily="18" charset="0"/>
                              </a:rPr>
                            </m:ctrlPr>
                          </m:eqArrPr>
                          <m:e>
                            <m:sSubSup>
                              <m:sSubSupPr>
                                <m:ctrlPr>
                                  <a:rPr lang="en-US" sz="2100" i="1">
                                    <a:solidFill>
                                      <a:srgbClr val="4472C4"/>
                                    </a:solidFill>
                                    <a:latin typeface="Cambria Math" panose="02040503050406030204" pitchFamily="18" charset="0"/>
                                  </a:rPr>
                                </m:ctrlPr>
                              </m:sSubSupPr>
                              <m:e>
                                <m:r>
                                  <m:rPr>
                                    <m:sty m:val="p"/>
                                  </m:rPr>
                                  <a:rPr lang="en-US" sz="2100">
                                    <a:solidFill>
                                      <a:prstClr val="black"/>
                                    </a:solidFill>
                                    <a:latin typeface="Cambria Math" panose="02040503050406030204" pitchFamily="18" charset="0"/>
                                  </a:rPr>
                                  <m:t>max</m:t>
                                </m:r>
                                <m:r>
                                  <a:rPr lang="en-US" sz="2100" i="1">
                                    <a:solidFill>
                                      <a:prstClr val="black"/>
                                    </a:solidFill>
                                    <a:latin typeface="Cambria Math" panose="02040503050406030204" pitchFamily="18" charset="0"/>
                                  </a:rPr>
                                  <m:t>⁡(</m:t>
                                </m:r>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0</m:t>
                                </m:r>
                              </m:sub>
                              <m:sup>
                                <m:r>
                                  <a:rPr lang="en-US" sz="2100" i="1">
                                    <a:solidFill>
                                      <a:srgbClr val="4472C4"/>
                                    </a:solidFill>
                                    <a:latin typeface="Cambria Math" panose="02040503050406030204" pitchFamily="18" charset="0"/>
                                  </a:rPr>
                                  <m:t>0</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0</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1</m:t>
                                </m:r>
                              </m:sub>
                              <m:sup>
                                <m:r>
                                  <a:rPr lang="en-US" sz="2100" i="1">
                                    <a:solidFill>
                                      <a:srgbClr val="4472C4"/>
                                    </a:solidFill>
                                    <a:latin typeface="Cambria Math" panose="02040503050406030204" pitchFamily="18" charset="0"/>
                                  </a:rPr>
                                  <m:t>0</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1</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2</m:t>
                                </m:r>
                              </m:sub>
                              <m:sup>
                                <m:r>
                                  <a:rPr lang="en-US" sz="2100" i="1">
                                    <a:solidFill>
                                      <a:srgbClr val="4472C4"/>
                                    </a:solidFill>
                                    <a:latin typeface="Cambria Math" panose="02040503050406030204" pitchFamily="18" charset="0"/>
                                  </a:rPr>
                                  <m:t>0</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2</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3</m:t>
                                </m:r>
                              </m:sub>
                              <m:sup>
                                <m:r>
                                  <a:rPr lang="en-US" sz="2100" i="1">
                                    <a:solidFill>
                                      <a:srgbClr val="4472C4"/>
                                    </a:solidFill>
                                    <a:latin typeface="Cambria Math" panose="02040503050406030204" pitchFamily="18" charset="0"/>
                                  </a:rPr>
                                  <m:t>0</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3</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e>
                          <m:e>
                            <m:r>
                              <m:rPr>
                                <m:sty m:val="p"/>
                              </m:rPr>
                              <a:rPr lang="en-US" sz="2100">
                                <a:solidFill>
                                  <a:prstClr val="black"/>
                                </a:solidFill>
                                <a:latin typeface="Cambria Math" panose="02040503050406030204" pitchFamily="18" charset="0"/>
                              </a:rPr>
                              <m:t>max</m:t>
                            </m:r>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0</m:t>
                                </m:r>
                              </m:sub>
                              <m:sup>
                                <m:r>
                                  <a:rPr lang="en-US" sz="2100" i="1">
                                    <a:solidFill>
                                      <a:srgbClr val="4472C4"/>
                                    </a:solidFill>
                                    <a:latin typeface="Cambria Math" panose="02040503050406030204" pitchFamily="18" charset="0"/>
                                  </a:rPr>
                                  <m:t>1</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0</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1</m:t>
                                </m:r>
                              </m:sub>
                              <m:sup>
                                <m:r>
                                  <a:rPr lang="en-US" sz="2100" i="1">
                                    <a:solidFill>
                                      <a:srgbClr val="4472C4"/>
                                    </a:solidFill>
                                    <a:latin typeface="Cambria Math" panose="02040503050406030204" pitchFamily="18" charset="0"/>
                                  </a:rPr>
                                  <m:t>1</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1</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2</m:t>
                                </m:r>
                              </m:sub>
                              <m:sup>
                                <m:r>
                                  <a:rPr lang="en-US" sz="2100" i="1">
                                    <a:solidFill>
                                      <a:srgbClr val="4472C4"/>
                                    </a:solidFill>
                                    <a:latin typeface="Cambria Math" panose="02040503050406030204" pitchFamily="18" charset="0"/>
                                  </a:rPr>
                                  <m:t>1</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2</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3</m:t>
                                </m:r>
                              </m:sub>
                              <m:sup>
                                <m:r>
                                  <a:rPr lang="en-US" sz="2100" i="1">
                                    <a:solidFill>
                                      <a:srgbClr val="4472C4"/>
                                    </a:solidFill>
                                    <a:latin typeface="Cambria Math" panose="02040503050406030204" pitchFamily="18" charset="0"/>
                                  </a:rPr>
                                  <m:t>1</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3</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e>
                          <m:e>
                            <m:r>
                              <m:rPr>
                                <m:sty m:val="p"/>
                              </m:rPr>
                              <a:rPr lang="en-US" sz="2100">
                                <a:solidFill>
                                  <a:prstClr val="black"/>
                                </a:solidFill>
                                <a:latin typeface="Cambria Math" panose="02040503050406030204" pitchFamily="18" charset="0"/>
                              </a:rPr>
                              <m:t>max</m:t>
                            </m:r>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0</m:t>
                                </m:r>
                              </m:sub>
                              <m:sup>
                                <m:r>
                                  <a:rPr lang="en-US" sz="2100" i="1">
                                    <a:solidFill>
                                      <a:srgbClr val="4472C4"/>
                                    </a:solidFill>
                                    <a:latin typeface="Cambria Math" panose="02040503050406030204" pitchFamily="18" charset="0"/>
                                  </a:rPr>
                                  <m:t>2</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0</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1</m:t>
                                </m:r>
                              </m:sub>
                              <m:sup>
                                <m:r>
                                  <a:rPr lang="en-US" sz="2100" i="1">
                                    <a:solidFill>
                                      <a:srgbClr val="4472C4"/>
                                    </a:solidFill>
                                    <a:latin typeface="Cambria Math" panose="02040503050406030204" pitchFamily="18" charset="0"/>
                                  </a:rPr>
                                  <m:t>2</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1</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2</m:t>
                                </m:r>
                              </m:sub>
                              <m:sup>
                                <m:r>
                                  <a:rPr lang="en-US" sz="2100" i="1">
                                    <a:solidFill>
                                      <a:srgbClr val="4472C4"/>
                                    </a:solidFill>
                                    <a:latin typeface="Cambria Math" panose="02040503050406030204" pitchFamily="18" charset="0"/>
                                  </a:rPr>
                                  <m:t>2</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2</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3</m:t>
                                </m:r>
                              </m:sub>
                              <m:sup>
                                <m:r>
                                  <a:rPr lang="en-US" sz="2100" i="1">
                                    <a:solidFill>
                                      <a:srgbClr val="4472C4"/>
                                    </a:solidFill>
                                    <a:latin typeface="Cambria Math" panose="02040503050406030204" pitchFamily="18" charset="0"/>
                                  </a:rPr>
                                  <m:t>2</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3</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e>
                        </m:eqArr>
                        <m:r>
                          <a:rPr lang="en-US" sz="2100" i="1">
                            <a:solidFill>
                              <a:prstClr val="black"/>
                            </a:solidFill>
                            <a:latin typeface="Cambria Math" panose="02040503050406030204" pitchFamily="18" charset="0"/>
                          </a:rPr>
                          <m:t> </m:t>
                        </m:r>
                      </m:e>
                    </m:d>
                  </m:oMath>
                </a14:m>
                <a:r>
                  <a:rPr lang="en-US" sz="1350" dirty="0">
                    <a:solidFill>
                      <a:prstClr val="black"/>
                    </a:solidFill>
                    <a:latin typeface="Calibri" panose="020F0502020204030204"/>
                  </a:rPr>
                  <a:t>    </a:t>
                </a:r>
                <a:r>
                  <a:rPr lang="en-US" sz="2100" dirty="0">
                    <a:solidFill>
                      <a:prstClr val="black"/>
                    </a:solidFill>
                    <a:latin typeface="Calibri" panose="020F0502020204030204"/>
                  </a:rPr>
                  <a:t>=</a:t>
                </a:r>
              </a:p>
            </p:txBody>
          </p:sp>
        </mc:Choice>
        <mc:Fallback>
          <p:sp>
            <p:nvSpPr>
              <p:cNvPr id="3" name="TextBox 2">
                <a:extLst>
                  <a:ext uri="{FF2B5EF4-FFF2-40B4-BE49-F238E27FC236}">
                    <a16:creationId xmlns:a16="http://schemas.microsoft.com/office/drawing/2014/main" id="{58064D2D-80E8-4F91-8DDD-1CB4C44C7CC4}"/>
                  </a:ext>
                </a:extLst>
              </p:cNvPr>
              <p:cNvSpPr txBox="1">
                <a:spLocks noRot="1" noChangeAspect="1" noMove="1" noResize="1" noEditPoints="1" noAdjustHandles="1" noChangeArrowheads="1" noChangeShapeType="1" noTextEdit="1"/>
              </p:cNvSpPr>
              <p:nvPr/>
            </p:nvSpPr>
            <p:spPr>
              <a:xfrm>
                <a:off x="634896" y="4476645"/>
                <a:ext cx="5140170" cy="11757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6AE3BCC-3B5E-472C-A20A-1176F8D6F476}"/>
                  </a:ext>
                </a:extLst>
              </p:cNvPr>
              <p:cNvSpPr txBox="1"/>
              <p:nvPr/>
            </p:nvSpPr>
            <p:spPr>
              <a:xfrm>
                <a:off x="5666227" y="4646385"/>
                <a:ext cx="659167" cy="1065548"/>
              </a:xfrm>
              <a:prstGeom prst="rect">
                <a:avLst/>
              </a:prstGeom>
              <a:noFill/>
            </p:spPr>
            <p:txBody>
              <a:bodyPr wrap="square" rtlCol="0">
                <a:spAutoFit/>
              </a:bodyPr>
              <a:lstStyle/>
              <a:p>
                <a:pPr algn="l" defTabSz="685800" rtl="0"/>
                <a14:m>
                  <m:oMathPara xmlns:m="http://schemas.openxmlformats.org/officeDocument/2006/math">
                    <m:oMathParaPr>
                      <m:jc m:val="centerGroup"/>
                    </m:oMathParaPr>
                    <m:oMath xmlns:m="http://schemas.openxmlformats.org/officeDocument/2006/math">
                      <m:d>
                        <m:dPr>
                          <m:ctrlPr>
                            <a:rPr lang="en-US" sz="2400" i="1">
                              <a:solidFill>
                                <a:srgbClr val="A5A5A5">
                                  <a:lumMod val="75000"/>
                                </a:srgbClr>
                              </a:solidFill>
                              <a:latin typeface="Cambria Math" panose="02040503050406030204" pitchFamily="18" charset="0"/>
                            </a:rPr>
                          </m:ctrlPr>
                        </m:dPr>
                        <m:e>
                          <m:eqArr>
                            <m:eqArrPr>
                              <m:ctrlPr>
                                <a:rPr lang="en-US" sz="2400" i="1">
                                  <a:solidFill>
                                    <a:srgbClr val="A5A5A5">
                                      <a:lumMod val="75000"/>
                                    </a:srgbClr>
                                  </a:solidFill>
                                  <a:latin typeface="Cambria Math" panose="02040503050406030204" pitchFamily="18" charset="0"/>
                                </a:rPr>
                              </m:ctrlPr>
                            </m:eqArrPr>
                            <m:e>
                              <m:sSub>
                                <m:sSubPr>
                                  <m:ctrlPr>
                                    <a:rPr lang="en-US" sz="2400" i="1">
                                      <a:solidFill>
                                        <a:srgbClr val="A5A5A5">
                                          <a:lumMod val="75000"/>
                                        </a:srgbClr>
                                      </a:solidFill>
                                      <a:latin typeface="Cambria Math" panose="02040503050406030204" pitchFamily="18" charset="0"/>
                                    </a:rPr>
                                  </m:ctrlPr>
                                </m:sSubPr>
                                <m:e>
                                  <m:r>
                                    <a:rPr lang="en-US" sz="2400" i="1">
                                      <a:solidFill>
                                        <a:srgbClr val="A5A5A5">
                                          <a:lumMod val="75000"/>
                                        </a:srgbClr>
                                      </a:solidFill>
                                      <a:latin typeface="Cambria Math" panose="02040503050406030204" pitchFamily="18" charset="0"/>
                                    </a:rPr>
                                    <m:t>𝑧</m:t>
                                  </m:r>
                                </m:e>
                                <m:sub>
                                  <m:r>
                                    <a:rPr lang="en-US" sz="2400" i="1">
                                      <a:solidFill>
                                        <a:srgbClr val="A5A5A5">
                                          <a:lumMod val="75000"/>
                                        </a:srgbClr>
                                      </a:solidFill>
                                      <a:latin typeface="Cambria Math" panose="02040503050406030204" pitchFamily="18" charset="0"/>
                                    </a:rPr>
                                    <m:t>0</m:t>
                                  </m:r>
                                </m:sub>
                              </m:sSub>
                            </m:e>
                            <m:e>
                              <m:sSub>
                                <m:sSubPr>
                                  <m:ctrlPr>
                                    <a:rPr lang="en-US" sz="2400" i="1">
                                      <a:solidFill>
                                        <a:srgbClr val="A5A5A5">
                                          <a:lumMod val="75000"/>
                                        </a:srgbClr>
                                      </a:solidFill>
                                      <a:latin typeface="Cambria Math" panose="02040503050406030204" pitchFamily="18" charset="0"/>
                                    </a:rPr>
                                  </m:ctrlPr>
                                </m:sSubPr>
                                <m:e>
                                  <m:r>
                                    <a:rPr lang="en-US" sz="2400" i="1">
                                      <a:solidFill>
                                        <a:srgbClr val="A5A5A5">
                                          <a:lumMod val="75000"/>
                                        </a:srgbClr>
                                      </a:solidFill>
                                      <a:latin typeface="Cambria Math" panose="02040503050406030204" pitchFamily="18" charset="0"/>
                                    </a:rPr>
                                    <m:t>𝑧</m:t>
                                  </m:r>
                                </m:e>
                                <m:sub>
                                  <m:r>
                                    <a:rPr lang="en-US" sz="2400" i="1">
                                      <a:solidFill>
                                        <a:srgbClr val="A5A5A5">
                                          <a:lumMod val="75000"/>
                                        </a:srgbClr>
                                      </a:solidFill>
                                      <a:latin typeface="Cambria Math" panose="02040503050406030204" pitchFamily="18" charset="0"/>
                                    </a:rPr>
                                    <m:t>1</m:t>
                                  </m:r>
                                </m:sub>
                              </m:sSub>
                            </m:e>
                            <m:e>
                              <m:sSub>
                                <m:sSubPr>
                                  <m:ctrlPr>
                                    <a:rPr lang="en-US" sz="2400" i="1">
                                      <a:solidFill>
                                        <a:srgbClr val="A5A5A5">
                                          <a:lumMod val="75000"/>
                                        </a:srgbClr>
                                      </a:solidFill>
                                      <a:latin typeface="Cambria Math" panose="02040503050406030204" pitchFamily="18" charset="0"/>
                                    </a:rPr>
                                  </m:ctrlPr>
                                </m:sSubPr>
                                <m:e>
                                  <m:r>
                                    <a:rPr lang="en-US" sz="2400" i="1">
                                      <a:solidFill>
                                        <a:srgbClr val="A5A5A5">
                                          <a:lumMod val="75000"/>
                                        </a:srgbClr>
                                      </a:solidFill>
                                      <a:latin typeface="Cambria Math" panose="02040503050406030204" pitchFamily="18" charset="0"/>
                                    </a:rPr>
                                    <m:t>𝑧</m:t>
                                  </m:r>
                                </m:e>
                                <m:sub>
                                  <m:r>
                                    <a:rPr lang="en-US" sz="2400" i="1">
                                      <a:solidFill>
                                        <a:srgbClr val="A5A5A5">
                                          <a:lumMod val="75000"/>
                                        </a:srgbClr>
                                      </a:solidFill>
                                      <a:latin typeface="Cambria Math" panose="02040503050406030204" pitchFamily="18" charset="0"/>
                                    </a:rPr>
                                    <m:t>2</m:t>
                                  </m:r>
                                </m:sub>
                              </m:sSub>
                            </m:e>
                          </m:eqArr>
                        </m:e>
                      </m:d>
                    </m:oMath>
                  </m:oMathPara>
                </a14:m>
                <a:endParaRPr lang="en-US" sz="2400" dirty="0">
                  <a:solidFill>
                    <a:prstClr val="black"/>
                  </a:solidFill>
                  <a:latin typeface="Calibri" panose="020F0502020204030204"/>
                </a:endParaRPr>
              </a:p>
            </p:txBody>
          </p:sp>
        </mc:Choice>
        <mc:Fallback>
          <p:sp>
            <p:nvSpPr>
              <p:cNvPr id="5" name="TextBox 4">
                <a:extLst>
                  <a:ext uri="{FF2B5EF4-FFF2-40B4-BE49-F238E27FC236}">
                    <a16:creationId xmlns:a16="http://schemas.microsoft.com/office/drawing/2014/main" id="{66AE3BCC-3B5E-472C-A20A-1176F8D6F476}"/>
                  </a:ext>
                </a:extLst>
              </p:cNvPr>
              <p:cNvSpPr txBox="1">
                <a:spLocks noRot="1" noChangeAspect="1" noMove="1" noResize="1" noEditPoints="1" noAdjustHandles="1" noChangeArrowheads="1" noChangeShapeType="1" noTextEdit="1"/>
              </p:cNvSpPr>
              <p:nvPr/>
            </p:nvSpPr>
            <p:spPr>
              <a:xfrm>
                <a:off x="5666227" y="4646385"/>
                <a:ext cx="659167" cy="1065548"/>
              </a:xfrm>
              <a:prstGeom prst="rect">
                <a:avLst/>
              </a:prstGeom>
              <a:blipFill>
                <a:blip r:embed="rId4"/>
                <a:stretch>
                  <a:fillRect r="-1009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4F2F4F4-FC75-4F5D-8810-394FD922F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4524" y="4383379"/>
            <a:ext cx="1771860" cy="1245890"/>
          </a:xfrm>
          <a:prstGeom prst="ellipse">
            <a:avLst/>
          </a:prstGeom>
          <a:ln>
            <a:noFill/>
          </a:ln>
          <a:effectLst>
            <a:softEdge rad="112500"/>
          </a:effectLst>
        </p:spPr>
      </p:pic>
      <p:sp>
        <p:nvSpPr>
          <p:cNvPr id="11" name="Rectangle: Rounded Corners 10">
            <a:extLst>
              <a:ext uri="{FF2B5EF4-FFF2-40B4-BE49-F238E27FC236}">
                <a16:creationId xmlns:a16="http://schemas.microsoft.com/office/drawing/2014/main" id="{ADBEEA25-B8F2-4062-BA64-9D704639D799}"/>
              </a:ext>
            </a:extLst>
          </p:cNvPr>
          <p:cNvSpPr/>
          <p:nvPr/>
        </p:nvSpPr>
        <p:spPr>
          <a:xfrm>
            <a:off x="613082" y="2967976"/>
            <a:ext cx="2581013" cy="3557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12" name="Rectangle: Rounded Corners 11">
            <a:extLst>
              <a:ext uri="{FF2B5EF4-FFF2-40B4-BE49-F238E27FC236}">
                <a16:creationId xmlns:a16="http://schemas.microsoft.com/office/drawing/2014/main" id="{A4007D98-51D6-4078-B828-9C9C585F8142}"/>
              </a:ext>
            </a:extLst>
          </p:cNvPr>
          <p:cNvSpPr/>
          <p:nvPr/>
        </p:nvSpPr>
        <p:spPr>
          <a:xfrm>
            <a:off x="651027" y="3364000"/>
            <a:ext cx="2581013" cy="3557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13" name="Rectangle: Rounded Corners 12">
            <a:extLst>
              <a:ext uri="{FF2B5EF4-FFF2-40B4-BE49-F238E27FC236}">
                <a16:creationId xmlns:a16="http://schemas.microsoft.com/office/drawing/2014/main" id="{29B8CF6F-C31E-4E36-9AA6-4BA490684878}"/>
              </a:ext>
            </a:extLst>
          </p:cNvPr>
          <p:cNvSpPr/>
          <p:nvPr/>
        </p:nvSpPr>
        <p:spPr>
          <a:xfrm>
            <a:off x="651027" y="3745995"/>
            <a:ext cx="2581013" cy="3557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14" name="Rectangle: Rounded Corners 13">
            <a:extLst>
              <a:ext uri="{FF2B5EF4-FFF2-40B4-BE49-F238E27FC236}">
                <a16:creationId xmlns:a16="http://schemas.microsoft.com/office/drawing/2014/main" id="{9AE08724-BBE8-4C65-B23D-9A46D512C0C7}"/>
              </a:ext>
            </a:extLst>
          </p:cNvPr>
          <p:cNvSpPr/>
          <p:nvPr/>
        </p:nvSpPr>
        <p:spPr>
          <a:xfrm>
            <a:off x="3739782" y="2817458"/>
            <a:ext cx="391886" cy="14468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15" name="Rectangle: Rounded Corners 14">
            <a:extLst>
              <a:ext uri="{FF2B5EF4-FFF2-40B4-BE49-F238E27FC236}">
                <a16:creationId xmlns:a16="http://schemas.microsoft.com/office/drawing/2014/main" id="{AE457CD3-2D3E-4998-B8E8-1AEC3382D41C}"/>
              </a:ext>
            </a:extLst>
          </p:cNvPr>
          <p:cNvSpPr/>
          <p:nvPr/>
        </p:nvSpPr>
        <p:spPr>
          <a:xfrm>
            <a:off x="5051425" y="3040455"/>
            <a:ext cx="3457217" cy="3651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16" name="Rectangle: Rounded Corners 15">
            <a:extLst>
              <a:ext uri="{FF2B5EF4-FFF2-40B4-BE49-F238E27FC236}">
                <a16:creationId xmlns:a16="http://schemas.microsoft.com/office/drawing/2014/main" id="{DD3FB596-2160-4363-902C-BEFD8860D60A}"/>
              </a:ext>
            </a:extLst>
          </p:cNvPr>
          <p:cNvSpPr/>
          <p:nvPr/>
        </p:nvSpPr>
        <p:spPr>
          <a:xfrm>
            <a:off x="5062086" y="3439050"/>
            <a:ext cx="3457217" cy="3651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17" name="Rectangle: Rounded Corners 16">
            <a:extLst>
              <a:ext uri="{FF2B5EF4-FFF2-40B4-BE49-F238E27FC236}">
                <a16:creationId xmlns:a16="http://schemas.microsoft.com/office/drawing/2014/main" id="{60324B2E-0011-484E-95D3-AAAA5B807AB1}"/>
              </a:ext>
            </a:extLst>
          </p:cNvPr>
          <p:cNvSpPr/>
          <p:nvPr/>
        </p:nvSpPr>
        <p:spPr>
          <a:xfrm>
            <a:off x="5062086" y="3818053"/>
            <a:ext cx="3457217" cy="3651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61BF83A-5239-46A1-835B-0AE8038ED035}"/>
                  </a:ext>
                </a:extLst>
              </p:cNvPr>
              <p:cNvSpPr txBox="1"/>
              <p:nvPr/>
            </p:nvSpPr>
            <p:spPr>
              <a:xfrm>
                <a:off x="4828257" y="3018240"/>
                <a:ext cx="2743199" cy="1175706"/>
              </a:xfrm>
              <a:prstGeom prst="rect">
                <a:avLst/>
              </a:prstGeom>
              <a:noFill/>
            </p:spPr>
            <p:txBody>
              <a:bodyPr wrap="square" rtlCol="0">
                <a:spAutoFit/>
              </a:bodyPr>
              <a:lstStyle/>
              <a:p>
                <a:pPr algn="l" defTabSz="685800" rtl="0"/>
                <a14:m>
                  <m:oMathPara xmlns:m="http://schemas.openxmlformats.org/officeDocument/2006/math">
                    <m:oMathParaPr>
                      <m:jc m:val="centerGroup"/>
                    </m:oMathParaPr>
                    <m:oMath xmlns:m="http://schemas.openxmlformats.org/officeDocument/2006/math">
                      <m:d>
                        <m:dPr>
                          <m:ctrlPr>
                            <a:rPr lang="en-US" sz="2100" i="1">
                              <a:solidFill>
                                <a:prstClr val="black"/>
                              </a:solidFill>
                              <a:latin typeface="Cambria Math" panose="02040503050406030204" pitchFamily="18" charset="0"/>
                            </a:rPr>
                          </m:ctrlPr>
                        </m:dPr>
                        <m:e>
                          <m:eqArr>
                            <m:eqArrPr>
                              <m:ctrlPr>
                                <a:rPr lang="en-US" sz="2100" i="1">
                                  <a:solidFill>
                                    <a:prstClr val="black"/>
                                  </a:solidFill>
                                  <a:latin typeface="Cambria Math" panose="02040503050406030204" pitchFamily="18" charset="0"/>
                                </a:rPr>
                              </m:ctrlPr>
                            </m:eqArrPr>
                            <m:e>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0</m:t>
                                  </m:r>
                                </m:sub>
                                <m:sup>
                                  <m:r>
                                    <a:rPr lang="en-US" sz="2100" i="1">
                                      <a:solidFill>
                                        <a:srgbClr val="4472C4"/>
                                      </a:solidFill>
                                      <a:latin typeface="Cambria Math" panose="02040503050406030204" pitchFamily="18" charset="0"/>
                                    </a:rPr>
                                    <m:t>0</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0</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1</m:t>
                                  </m:r>
                                </m:sub>
                                <m:sup>
                                  <m:r>
                                    <a:rPr lang="en-US" sz="2100" i="1">
                                      <a:solidFill>
                                        <a:srgbClr val="4472C4"/>
                                      </a:solidFill>
                                      <a:latin typeface="Cambria Math" panose="02040503050406030204" pitchFamily="18" charset="0"/>
                                    </a:rPr>
                                    <m:t>0</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1</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2</m:t>
                                  </m:r>
                                </m:sub>
                                <m:sup>
                                  <m:r>
                                    <a:rPr lang="en-US" sz="2100" i="1">
                                      <a:solidFill>
                                        <a:srgbClr val="4472C4"/>
                                      </a:solidFill>
                                      <a:latin typeface="Cambria Math" panose="02040503050406030204" pitchFamily="18" charset="0"/>
                                    </a:rPr>
                                    <m:t>0</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2</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3</m:t>
                                  </m:r>
                                </m:sub>
                                <m:sup>
                                  <m:r>
                                    <a:rPr lang="en-US" sz="2100" i="1">
                                      <a:solidFill>
                                        <a:srgbClr val="4472C4"/>
                                      </a:solidFill>
                                      <a:latin typeface="Cambria Math" panose="02040503050406030204" pitchFamily="18" charset="0"/>
                                    </a:rPr>
                                    <m:t>0</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3</m:t>
                                  </m:r>
                                </m:sub>
                                <m:sup>
                                  <m:r>
                                    <a:rPr lang="en-US" sz="2100" i="1">
                                      <a:solidFill>
                                        <a:srgbClr val="CF8FB8"/>
                                      </a:solidFill>
                                      <a:latin typeface="Cambria Math" panose="02040503050406030204" pitchFamily="18" charset="0"/>
                                    </a:rPr>
                                    <m:t>2</m:t>
                                  </m:r>
                                </m:sup>
                              </m:sSubSup>
                            </m:e>
                            <m:e>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0</m:t>
                                  </m:r>
                                </m:sub>
                                <m:sup>
                                  <m:r>
                                    <a:rPr lang="en-US" sz="2100" i="1">
                                      <a:solidFill>
                                        <a:srgbClr val="4472C4"/>
                                      </a:solidFill>
                                      <a:latin typeface="Cambria Math" panose="02040503050406030204" pitchFamily="18" charset="0"/>
                                    </a:rPr>
                                    <m:t>1</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0</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1</m:t>
                                  </m:r>
                                </m:sub>
                                <m:sup>
                                  <m:r>
                                    <a:rPr lang="en-US" sz="2100" i="1">
                                      <a:solidFill>
                                        <a:srgbClr val="4472C4"/>
                                      </a:solidFill>
                                      <a:latin typeface="Cambria Math" panose="02040503050406030204" pitchFamily="18" charset="0"/>
                                    </a:rPr>
                                    <m:t>1</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1</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2</m:t>
                                  </m:r>
                                </m:sub>
                                <m:sup>
                                  <m:r>
                                    <a:rPr lang="en-US" sz="2100" i="1">
                                      <a:solidFill>
                                        <a:srgbClr val="4472C4"/>
                                      </a:solidFill>
                                      <a:latin typeface="Cambria Math" panose="02040503050406030204" pitchFamily="18" charset="0"/>
                                    </a:rPr>
                                    <m:t>1</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2</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3</m:t>
                                  </m:r>
                                </m:sub>
                                <m:sup>
                                  <m:r>
                                    <a:rPr lang="en-US" sz="2100" i="1">
                                      <a:solidFill>
                                        <a:srgbClr val="4472C4"/>
                                      </a:solidFill>
                                      <a:latin typeface="Cambria Math" panose="02040503050406030204" pitchFamily="18" charset="0"/>
                                    </a:rPr>
                                    <m:t>1</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3</m:t>
                                  </m:r>
                                </m:sub>
                                <m:sup>
                                  <m:r>
                                    <a:rPr lang="en-US" sz="2100" i="1">
                                      <a:solidFill>
                                        <a:srgbClr val="CF8FB8"/>
                                      </a:solidFill>
                                      <a:latin typeface="Cambria Math" panose="02040503050406030204" pitchFamily="18" charset="0"/>
                                    </a:rPr>
                                    <m:t>2</m:t>
                                  </m:r>
                                </m:sup>
                              </m:sSubSup>
                            </m:e>
                            <m:e>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0</m:t>
                                  </m:r>
                                </m:sub>
                                <m:sup>
                                  <m:r>
                                    <a:rPr lang="en-US" sz="2100" i="1">
                                      <a:solidFill>
                                        <a:srgbClr val="4472C4"/>
                                      </a:solidFill>
                                      <a:latin typeface="Cambria Math" panose="02040503050406030204" pitchFamily="18" charset="0"/>
                                    </a:rPr>
                                    <m:t>2</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0</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1</m:t>
                                  </m:r>
                                </m:sub>
                                <m:sup>
                                  <m:r>
                                    <a:rPr lang="en-US" sz="2100" i="1">
                                      <a:solidFill>
                                        <a:srgbClr val="4472C4"/>
                                      </a:solidFill>
                                      <a:latin typeface="Cambria Math" panose="02040503050406030204" pitchFamily="18" charset="0"/>
                                    </a:rPr>
                                    <m:t>2</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1</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2</m:t>
                                  </m:r>
                                </m:sub>
                                <m:sup>
                                  <m:r>
                                    <a:rPr lang="en-US" sz="2100" i="1">
                                      <a:solidFill>
                                        <a:srgbClr val="4472C4"/>
                                      </a:solidFill>
                                      <a:latin typeface="Cambria Math" panose="02040503050406030204" pitchFamily="18" charset="0"/>
                                    </a:rPr>
                                    <m:t>2</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2</m:t>
                                  </m:r>
                                </m:sub>
                                <m:sup>
                                  <m:r>
                                    <a:rPr lang="en-US" sz="2100" i="1">
                                      <a:solidFill>
                                        <a:srgbClr val="CF8FB8"/>
                                      </a:solidFill>
                                      <a:latin typeface="Cambria Math" panose="02040503050406030204" pitchFamily="18" charset="0"/>
                                    </a:rPr>
                                    <m:t>2</m:t>
                                  </m:r>
                                </m:sup>
                              </m:sSubSup>
                              <m:r>
                                <a:rPr lang="en-US" sz="2100" i="1">
                                  <a:solidFill>
                                    <a:prstClr val="black"/>
                                  </a:solidFill>
                                  <a:latin typeface="Cambria Math" panose="02040503050406030204" pitchFamily="18" charset="0"/>
                                </a:rPr>
                                <m:t>+</m:t>
                              </m:r>
                              <m:sSubSup>
                                <m:sSubSupPr>
                                  <m:ctrlPr>
                                    <a:rPr lang="en-US" sz="2100" i="1">
                                      <a:solidFill>
                                        <a:srgbClr val="4472C4"/>
                                      </a:solidFill>
                                      <a:latin typeface="Cambria Math" panose="02040503050406030204" pitchFamily="18" charset="0"/>
                                    </a:rPr>
                                  </m:ctrlPr>
                                </m:sSubSupPr>
                                <m:e>
                                  <m:r>
                                    <a:rPr lang="en-US" sz="2100" i="1">
                                      <a:solidFill>
                                        <a:srgbClr val="4472C4"/>
                                      </a:solidFill>
                                      <a:latin typeface="Cambria Math" panose="02040503050406030204" pitchFamily="18" charset="0"/>
                                    </a:rPr>
                                    <m:t>𝑦</m:t>
                                  </m:r>
                                </m:e>
                                <m:sub>
                                  <m:r>
                                    <a:rPr lang="en-US" sz="2100" i="1">
                                      <a:solidFill>
                                        <a:srgbClr val="4472C4"/>
                                      </a:solidFill>
                                      <a:latin typeface="Cambria Math" panose="02040503050406030204" pitchFamily="18" charset="0"/>
                                    </a:rPr>
                                    <m:t>3</m:t>
                                  </m:r>
                                </m:sub>
                                <m:sup>
                                  <m:r>
                                    <a:rPr lang="en-US" sz="2100" i="1">
                                      <a:solidFill>
                                        <a:srgbClr val="4472C4"/>
                                      </a:solidFill>
                                      <a:latin typeface="Cambria Math" panose="02040503050406030204" pitchFamily="18" charset="0"/>
                                    </a:rPr>
                                    <m:t>2</m:t>
                                  </m:r>
                                </m:sup>
                              </m:sSubSup>
                              <m:sSubSup>
                                <m:sSubSupPr>
                                  <m:ctrlPr>
                                    <a:rPr lang="en-US" sz="2100" i="1">
                                      <a:solidFill>
                                        <a:srgbClr val="CF8FB8"/>
                                      </a:solidFill>
                                      <a:latin typeface="Cambria Math" panose="02040503050406030204" pitchFamily="18" charset="0"/>
                                    </a:rPr>
                                  </m:ctrlPr>
                                </m:sSubSupPr>
                                <m:e>
                                  <m:r>
                                    <a:rPr lang="en-US" sz="2100" i="1">
                                      <a:solidFill>
                                        <a:srgbClr val="CF8FB8"/>
                                      </a:solidFill>
                                      <a:latin typeface="Cambria Math" panose="02040503050406030204" pitchFamily="18" charset="0"/>
                                    </a:rPr>
                                    <m:t>𝑤</m:t>
                                  </m:r>
                                </m:e>
                                <m:sub>
                                  <m:r>
                                    <a:rPr lang="en-US" sz="2100" i="1">
                                      <a:solidFill>
                                        <a:srgbClr val="CF8FB8"/>
                                      </a:solidFill>
                                      <a:latin typeface="Cambria Math" panose="02040503050406030204" pitchFamily="18" charset="0"/>
                                    </a:rPr>
                                    <m:t>3</m:t>
                                  </m:r>
                                </m:sub>
                                <m:sup>
                                  <m:r>
                                    <a:rPr lang="en-US" sz="2100" i="1">
                                      <a:solidFill>
                                        <a:srgbClr val="CF8FB8"/>
                                      </a:solidFill>
                                      <a:latin typeface="Cambria Math" panose="02040503050406030204" pitchFamily="18" charset="0"/>
                                    </a:rPr>
                                    <m:t>2</m:t>
                                  </m:r>
                                </m:sup>
                              </m:sSubSup>
                            </m:e>
                          </m:eqArr>
                        </m:e>
                      </m:d>
                    </m:oMath>
                  </m:oMathPara>
                </a14:m>
                <a:endParaRPr lang="en-US" sz="2100" dirty="0">
                  <a:solidFill>
                    <a:prstClr val="black"/>
                  </a:solidFill>
                  <a:latin typeface="Calibri" panose="020F0502020204030204"/>
                </a:endParaRPr>
              </a:p>
            </p:txBody>
          </p:sp>
        </mc:Choice>
        <mc:Fallback>
          <p:sp>
            <p:nvSpPr>
              <p:cNvPr id="2" name="TextBox 1">
                <a:extLst>
                  <a:ext uri="{FF2B5EF4-FFF2-40B4-BE49-F238E27FC236}">
                    <a16:creationId xmlns:a16="http://schemas.microsoft.com/office/drawing/2014/main" id="{961BF83A-5239-46A1-835B-0AE8038ED035}"/>
                  </a:ext>
                </a:extLst>
              </p:cNvPr>
              <p:cNvSpPr txBox="1">
                <a:spLocks noRot="1" noChangeAspect="1" noMove="1" noResize="1" noEditPoints="1" noAdjustHandles="1" noChangeArrowheads="1" noChangeShapeType="1" noTextEdit="1"/>
              </p:cNvSpPr>
              <p:nvPr/>
            </p:nvSpPr>
            <p:spPr>
              <a:xfrm>
                <a:off x="4828257" y="3018240"/>
                <a:ext cx="2743199" cy="1175706"/>
              </a:xfrm>
              <a:prstGeom prst="rect">
                <a:avLst/>
              </a:prstGeom>
              <a:blipFill>
                <a:blip r:embed="rId6"/>
                <a:stretch>
                  <a:fillRect r="-41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4606989-4B5D-406D-AF6D-9E5FD8A4DD25}"/>
                  </a:ext>
                </a:extLst>
              </p:cNvPr>
              <p:cNvSpPr txBox="1"/>
              <p:nvPr/>
            </p:nvSpPr>
            <p:spPr>
              <a:xfrm>
                <a:off x="258593" y="1513331"/>
                <a:ext cx="7236222" cy="301814"/>
              </a:xfrm>
              <a:prstGeom prst="rect">
                <a:avLst/>
              </a:prstGeom>
              <a:noFill/>
            </p:spPr>
            <p:txBody>
              <a:bodyPr wrap="square" lIns="0" tIns="0" rIns="0" bIns="0" rtlCol="0">
                <a:spAutoFit/>
              </a:bodyPr>
              <a:lstStyle/>
              <a:p>
                <a:pPr algn="l" defTabSz="685800" rtl="0">
                  <a:buClr>
                    <a:srgbClr val="000000"/>
                  </a:buClr>
                  <a:defRPr/>
                </a:pPr>
                <a14:m>
                  <m:oMath xmlns:m="http://schemas.openxmlformats.org/officeDocument/2006/math">
                    <m:d>
                      <m:dPr>
                        <m:ctrlPr>
                          <a:rPr lang="en-US" sz="525" b="1" i="1" kern="0">
                            <a:solidFill>
                              <a:srgbClr val="000000"/>
                            </a:solidFill>
                            <a:effectLst>
                              <a:outerShdw blurRad="38100" dist="38100" dir="2700000" algn="tl">
                                <a:srgbClr val="000000">
                                  <a:alpha val="43137"/>
                                </a:srgbClr>
                              </a:outerShdw>
                            </a:effectLst>
                            <a:latin typeface="Cambria Math" panose="02040503050406030204" pitchFamily="18" charset="0"/>
                            <a:sym typeface="Arial"/>
                          </a:rPr>
                        </m:ctrlPr>
                      </m:dPr>
                      <m:e>
                        <m:r>
                          <a:rPr lang="en-US" sz="525" b="1" i="1" kern="0">
                            <a:solidFill>
                              <a:srgbClr val="000000"/>
                            </a:solidFill>
                            <a:effectLst>
                              <a:outerShdw blurRad="38100" dist="38100" dir="2700000" algn="tl">
                                <a:srgbClr val="000000">
                                  <a:alpha val="43137"/>
                                </a:srgbClr>
                              </a:outerShdw>
                            </a:effectLst>
                            <a:latin typeface="Cambria Math" panose="02040503050406030204" pitchFamily="18" charset="0"/>
                            <a:sym typeface="Arial"/>
                          </a:rPr>
                          <m:t> </m:t>
                        </m:r>
                        <m:m>
                          <m:mPr>
                            <m:mcs>
                              <m:mc>
                                <m:mcPr>
                                  <m:count m:val="3"/>
                                  <m:mcJc m:val="center"/>
                                </m:mcPr>
                              </m:mc>
                            </m:mcs>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mPr>
                          <m:mr>
                            <m:e>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𝐦𝐚𝐱</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𝟎</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i="1">
                                  <a:solidFill>
                                    <a:prstClr val="black"/>
                                  </a:solidFill>
                                  <a:latin typeface="Cambria Math" panose="02040503050406030204" pitchFamily="18" charset="0"/>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i="1">
                                      <a:solidFill>
                                        <a:prstClr val="black"/>
                                      </a:solidFill>
                                      <a:latin typeface="Cambria Math" panose="02040503050406030204" pitchFamily="18" charset="0"/>
                                    </a:rPr>
                                  </m:ctrlPr>
                                </m:sSubPr>
                                <m:e>
                                  <m:r>
                                    <a:rPr lang="en-US" sz="525" i="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i="1">
                                  <a:solidFill>
                                    <a:prstClr val="black"/>
                                  </a:solidFill>
                                  <a:latin typeface="Cambria Math" panose="02040503050406030204" pitchFamily="18" charset="0"/>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e>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m>
                                <m:mPr>
                                  <m:mcs>
                                    <m:mc>
                                      <m:mcPr>
                                        <m:count m:val="2"/>
                                        <m:mcJc m:val="center"/>
                                      </m:mcPr>
                                    </m:mc>
                                  </m:mcs>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mPr>
                                <m:mr>
                                  <m:e>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mr>
                              </m:m>
                            </m:e>
                          </m:mr>
                          <m:m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 </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d>
                                    <m:d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e>
                                  </m:d>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e>
                                  </m:d>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m>
                                <m:mPr>
                                  <m:mcs>
                                    <m:mc>
                                      <m:mcPr>
                                        <m:count m:val="2"/>
                                        <m:mcJc m:val="center"/>
                                      </m:mcPr>
                                    </m:mc>
                                  </m:mcs>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mPr>
                                <m:mr>
                                  <m:e>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d>
                                          <m:d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e>
                                        </m:d>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mr>
                              </m:m>
                            </m:e>
                          </m:mr>
                          <m:mr>
                            <m:e>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prstClr val="black"/>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m:rPr>
                                  <m:brk m:alnAt="7"/>
                                </m:r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d>
                                <m:dPr>
                                  <m:ctrlP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ctrlPr>
                                </m:d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e>
                              </m:d>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𝒎𝒂𝒙</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m>
                                <m:mPr>
                                  <m:mcs>
                                    <m:mc>
                                      <m:mcPr>
                                        <m:count m:val="2"/>
                                        <m:mcJc m:val="center"/>
                                      </m:mcPr>
                                    </m:mc>
                                  </m:mcs>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mPr>
                                <m:mr>
                                  <m:e>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e>
                                    <m:r>
                                      <m:rPr>
                                        <m:sty m:val="p"/>
                                      </m:rPr>
                                      <a:rPr lang="en-US" sz="525" b="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max</m:t>
                                    </m:r>
                                    <m:r>
                                      <a:rPr lang="en-US" sz="525" b="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𝟏</m:t>
                                            </m:r>
                                          </m:sub>
                                        </m:s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𝟎</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𝟑</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𝟏</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𝟏</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𝟑</m:t>
                                        </m:r>
                                      </m:sub>
                                    </m:sSub>
                                    <m:r>
                                      <a:rPr lang="en-US" sz="525" b="1">
                                        <a:solidFill>
                                          <a:prstClr val="black"/>
                                        </a:solidFill>
                                        <a:latin typeface="Cambria Math" panose="02040503050406030204" pitchFamily="18" charset="0"/>
                                      </a:rPr>
                                      <m:t>+</m:t>
                                    </m:r>
                                    <m:r>
                                      <m:rPr>
                                        <m:nor/>
                                      </m:rPr>
                                      <a:rPr lang="en-US" sz="525" b="1" dirty="0">
                                        <a:solidFill>
                                          <a:prstClr val="black"/>
                                        </a:solidFill>
                                        <a:latin typeface="Calibri" panose="020F0502020204030204"/>
                                      </a:rPr>
                                      <m:t> </m:t>
                                    </m:r>
                                    <m:sSub>
                                      <m:sSubPr>
                                        <m:ctrlPr>
                                          <a:rPr lang="en-US" sz="525" i="1">
                                            <a:solidFill>
                                              <a:prstClr val="black"/>
                                            </a:solidFill>
                                            <a:latin typeface="Cambria Math" panose="02040503050406030204" pitchFamily="18" charset="0"/>
                                          </a:rPr>
                                        </m:ctrlPr>
                                      </m:sSubPr>
                                      <m:e>
                                        <m:r>
                                          <a:rPr lang="en-US" sz="525" b="1">
                                            <a:solidFill>
                                              <a:prstClr val="black"/>
                                            </a:solidFill>
                                            <a:latin typeface="Cambria Math" panose="02040503050406030204" pitchFamily="18" charset="0"/>
                                          </a:rPr>
                                          <m:t>𝒌</m:t>
                                        </m:r>
                                      </m:e>
                                      <m:sub>
                                        <m:r>
                                          <a:rPr lang="en-US" sz="525" b="1">
                                            <a:solidFill>
                                              <a:prstClr val="black"/>
                                            </a:solidFill>
                                            <a:latin typeface="Cambria Math" panose="02040503050406030204" pitchFamily="18" charset="0"/>
                                          </a:rPr>
                                          <m:t>𝟐</m:t>
                                        </m:r>
                                        <m:r>
                                          <a:rPr lang="en-US" sz="525" b="1">
                                            <a:solidFill>
                                              <a:prstClr val="black"/>
                                            </a:solidFill>
                                            <a:latin typeface="Cambria Math" panose="02040503050406030204" pitchFamily="18" charset="0"/>
                                          </a:rPr>
                                          <m:t>,</m:t>
                                        </m:r>
                                        <m:r>
                                          <a:rPr lang="en-US" sz="525" b="1">
                                            <a:solidFill>
                                              <a:prstClr val="black"/>
                                            </a:solidFill>
                                            <a:latin typeface="Cambria Math" panose="02040503050406030204" pitchFamily="18" charset="0"/>
                                          </a:rPr>
                                          <m:t>𝟐</m:t>
                                        </m:r>
                                      </m:sub>
                                    </m:sSub>
                                    <m:r>
                                      <a:rPr lang="en-US" sz="525" b="1" i="1" kern="0">
                                        <a:solidFill>
                                          <a:srgbClr val="FFF9E8">
                                            <a:lumMod val="10000"/>
                                          </a:srgbClr>
                                        </a:solidFill>
                                        <a:effectLst>
                                          <a:outerShdw blurRad="38100" dist="38100" dir="2700000" algn="tl">
                                            <a:srgbClr val="000000">
                                              <a:alpha val="43137"/>
                                            </a:srgbClr>
                                          </a:outerShdw>
                                        </a:effectLst>
                                        <a:latin typeface="Cambria Math" panose="02040503050406030204" pitchFamily="18" charset="0"/>
                                        <a:sym typeface="Arial"/>
                                      </a:rPr>
                                      <m:t>)</m:t>
                                    </m:r>
                                    <m:sSub>
                                      <m:sSubPr>
                                        <m:ctrlP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ctrlPr>
                                      </m:sSubPr>
                                      <m:e>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𝒘</m:t>
                                        </m:r>
                                      </m:e>
                                      <m:sub>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𝟐</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𝟑</m:t>
                                        </m:r>
                                      </m:sub>
                                    </m:sSub>
                                  </m:e>
                                </m:mr>
                              </m:m>
                              <m:r>
                                <a:rPr lang="en-US" sz="525" b="1" i="1" kern="0">
                                  <a:solidFill>
                                    <a:srgbClr val="CF8FB8"/>
                                  </a:solidFill>
                                  <a:effectLst>
                                    <a:outerShdw blurRad="38100" dist="38100" dir="2700000" algn="tl">
                                      <a:srgbClr val="000000">
                                        <a:alpha val="43137"/>
                                      </a:srgbClr>
                                    </a:outerShdw>
                                  </a:effectLst>
                                  <a:latin typeface="Cambria Math" panose="02040503050406030204" pitchFamily="18" charset="0"/>
                                  <a:sym typeface="Arial"/>
                                </a:rPr>
                                <m:t>)</m:t>
                              </m:r>
                            </m:e>
                          </m:mr>
                        </m:m>
                      </m:e>
                    </m:d>
                  </m:oMath>
                </a14:m>
                <a:r>
                  <a:rPr lang="en-US" sz="525" b="1" kern="0" dirty="0">
                    <a:solidFill>
                      <a:srgbClr val="000000"/>
                    </a:solidFill>
                    <a:effectLst>
                      <a:outerShdw blurRad="38100" dist="38100" dir="2700000" algn="tl">
                        <a:srgbClr val="000000">
                          <a:alpha val="43137"/>
                        </a:srgbClr>
                      </a:outerShdw>
                    </a:effectLst>
                    <a:latin typeface="Arial"/>
                    <a:cs typeface="Arial"/>
                    <a:sym typeface="Arial"/>
                  </a:rPr>
                  <a:t> </a:t>
                </a:r>
                <a:r>
                  <a:rPr lang="en-US" sz="1350" b="1" kern="0" dirty="0">
                    <a:solidFill>
                      <a:srgbClr val="000000"/>
                    </a:solidFill>
                    <a:effectLst>
                      <a:outerShdw blurRad="38100" dist="38100" dir="2700000" algn="tl">
                        <a:srgbClr val="000000">
                          <a:alpha val="43137"/>
                        </a:srgbClr>
                      </a:outerShdw>
                    </a:effectLst>
                    <a:latin typeface="Arial"/>
                    <a:cs typeface="Arial"/>
                    <a:sym typeface="Arial"/>
                  </a:rPr>
                  <a:t>=</a:t>
                </a:r>
              </a:p>
            </p:txBody>
          </p:sp>
        </mc:Choice>
        <mc:Fallback>
          <p:sp>
            <p:nvSpPr>
              <p:cNvPr id="18" name="TextBox 17">
                <a:extLst>
                  <a:ext uri="{FF2B5EF4-FFF2-40B4-BE49-F238E27FC236}">
                    <a16:creationId xmlns:a16="http://schemas.microsoft.com/office/drawing/2014/main" id="{D4606989-4B5D-406D-AF6D-9E5FD8A4DD25}"/>
                  </a:ext>
                </a:extLst>
              </p:cNvPr>
              <p:cNvSpPr txBox="1">
                <a:spLocks noRot="1" noChangeAspect="1" noMove="1" noResize="1" noEditPoints="1" noAdjustHandles="1" noChangeArrowheads="1" noChangeShapeType="1" noTextEdit="1"/>
              </p:cNvSpPr>
              <p:nvPr/>
            </p:nvSpPr>
            <p:spPr>
              <a:xfrm>
                <a:off x="258593" y="1513331"/>
                <a:ext cx="7236222" cy="301814"/>
              </a:xfrm>
              <a:prstGeom prst="rect">
                <a:avLst/>
              </a:prstGeom>
              <a:blipFill>
                <a:blip r:embed="rId7"/>
                <a:stretch>
                  <a:fillRect t="-16000" r="-1095" b="-1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D1D5DFE-8E6F-4128-B5E1-A9D089AB3204}"/>
                  </a:ext>
                </a:extLst>
              </p:cNvPr>
              <p:cNvSpPr txBox="1"/>
              <p:nvPr/>
            </p:nvSpPr>
            <p:spPr>
              <a:xfrm>
                <a:off x="473864" y="2930680"/>
                <a:ext cx="1867139" cy="1207125"/>
              </a:xfrm>
              <a:prstGeom prst="rect">
                <a:avLst/>
              </a:prstGeom>
              <a:noFill/>
            </p:spPr>
            <p:txBody>
              <a:bodyPr wrap="square" lIns="0" tIns="0" rIns="0" bIns="0" rtlCol="0">
                <a:spAutoFit/>
              </a:bodyPr>
              <a:lstStyle/>
              <a:p>
                <a:pPr algn="l" defTabSz="685800" rtl="0">
                  <a:buClr>
                    <a:srgbClr val="000000"/>
                  </a:buClr>
                  <a:defRPr/>
                </a:pPr>
                <a14:m>
                  <m:oMathPara xmlns:m="http://schemas.openxmlformats.org/officeDocument/2006/math">
                    <m:oMathParaPr>
                      <m:jc m:val="left"/>
                    </m:oMathParaPr>
                    <m:oMath xmlns:m="http://schemas.openxmlformats.org/officeDocument/2006/math">
                      <m:d>
                        <m:d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dPr>
                        <m:e>
                          <m:m>
                            <m:mPr>
                              <m:mcs>
                                <m:mc>
                                  <m:mcPr>
                                    <m:count m:val="3"/>
                                    <m:mcJc m:val="center"/>
                                  </m:mcPr>
                                </m:mc>
                              </m:mcs>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mPr>
                            <m:mr>
                              <m:e>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p>
                                </m:sSubSup>
                              </m:e>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p>
                                </m:sSubSup>
                              </m:e>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p>
                                </m:sSubSup>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𝟑</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p>
                                </m:sSubSup>
                              </m:e>
                            </m:mr>
                            <m:mr>
                              <m:e>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p>
                                </m:sSubSup>
                              </m:e>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p>
                                </m:sSubSup>
                              </m:e>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m>
                                  <m:mPr>
                                    <m:mcs>
                                      <m:mc>
                                        <m:mcPr>
                                          <m:count m:val="2"/>
                                          <m:mcJc m:val="center"/>
                                        </m:mcPr>
                                      </m:mc>
                                    </m:mcs>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mPr>
                                  <m:mr>
                                    <m:e>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p>
                                      </m:sSubSup>
                                      <m:r>
                                        <m:rPr>
                                          <m:brk m:alnAt="7"/>
                                        </m:r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e>
                                    <m:e>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𝟑</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p>
                                      </m:sSubSup>
                                    </m:e>
                                  </m:mr>
                                </m:m>
                              </m:e>
                            </m:mr>
                            <m:mr>
                              <m:e>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𝟎</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p>
                                </m:sSubSup>
                              </m:e>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𝟏</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p>
                                </m:sSubSup>
                              </m:e>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p>
                                </m:sSub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        </m:t>
                                </m:r>
                                <m:sSubSup>
                                  <m:sSubSupPr>
                                    <m:ctrlP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ctrlPr>
                                  </m:sSubSupPr>
                                  <m:e>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𝒚</m:t>
                                    </m:r>
                                  </m:e>
                                  <m:sub>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𝟑</m:t>
                                    </m:r>
                                  </m:sub>
                                  <m:sup>
                                    <m:r>
                                      <a:rPr lang="en-US" sz="2100" b="1" i="1" kern="0">
                                        <a:solidFill>
                                          <a:srgbClr val="4472C4"/>
                                        </a:solidFill>
                                        <a:effectLst>
                                          <a:outerShdw blurRad="38100" dist="38100" dir="2700000" algn="tl">
                                            <a:srgbClr val="000000">
                                              <a:alpha val="43137"/>
                                            </a:srgbClr>
                                          </a:outerShdw>
                                        </a:effectLst>
                                        <a:latin typeface="Cambria Math" panose="02040503050406030204" pitchFamily="18" charset="0"/>
                                        <a:sym typeface="Arial"/>
                                      </a:rPr>
                                      <m:t>𝟐</m:t>
                                    </m:r>
                                  </m:sup>
                                </m:sSubSup>
                              </m:e>
                            </m:mr>
                          </m:m>
                        </m:e>
                      </m:d>
                    </m:oMath>
                  </m:oMathPara>
                </a14:m>
                <a:endParaRPr lang="en-US" sz="2100" b="1" kern="0" dirty="0">
                  <a:solidFill>
                    <a:srgbClr val="000000"/>
                  </a:solidFill>
                  <a:effectLst>
                    <a:outerShdw blurRad="38100" dist="38100" dir="2700000" algn="tl">
                      <a:srgbClr val="000000">
                        <a:alpha val="43137"/>
                      </a:srgbClr>
                    </a:outerShdw>
                  </a:effectLst>
                  <a:latin typeface="Arial"/>
                  <a:cs typeface="Arial"/>
                  <a:sym typeface="Arial"/>
                </a:endParaRPr>
              </a:p>
            </p:txBody>
          </p:sp>
        </mc:Choice>
        <mc:Fallback>
          <p:sp>
            <p:nvSpPr>
              <p:cNvPr id="8" name="TextBox 7">
                <a:extLst>
                  <a:ext uri="{FF2B5EF4-FFF2-40B4-BE49-F238E27FC236}">
                    <a16:creationId xmlns:a16="http://schemas.microsoft.com/office/drawing/2014/main" id="{CD1D5DFE-8E6F-4128-B5E1-A9D089AB3204}"/>
                  </a:ext>
                </a:extLst>
              </p:cNvPr>
              <p:cNvSpPr txBox="1">
                <a:spLocks noRot="1" noChangeAspect="1" noMove="1" noResize="1" noEditPoints="1" noAdjustHandles="1" noChangeArrowheads="1" noChangeShapeType="1" noTextEdit="1"/>
              </p:cNvSpPr>
              <p:nvPr/>
            </p:nvSpPr>
            <p:spPr>
              <a:xfrm>
                <a:off x="473864" y="2930680"/>
                <a:ext cx="1867139" cy="1207125"/>
              </a:xfrm>
              <a:prstGeom prst="rect">
                <a:avLst/>
              </a:prstGeom>
              <a:blipFill>
                <a:blip r:embed="rId8"/>
                <a:stretch>
                  <a:fillRect r="-59804" b="-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3C13D9D9-FC80-4565-AC45-4A88C35BFC31}"/>
                  </a:ext>
                </a:extLst>
              </p:cNvPr>
              <p:cNvSpPr/>
              <p:nvPr/>
            </p:nvSpPr>
            <p:spPr>
              <a:xfrm flipH="1">
                <a:off x="3436801" y="2739148"/>
                <a:ext cx="1290227" cy="1626471"/>
              </a:xfrm>
              <a:prstGeom prst="rect">
                <a:avLst/>
              </a:prstGeom>
            </p:spPr>
            <p:txBody>
              <a:bodyPr wrap="square">
                <a:spAutoFit/>
              </a:bodyPr>
              <a:lstStyle/>
              <a:p>
                <a:pPr algn="l" defTabSz="685800" rtl="0">
                  <a:defRPr/>
                </a:pPr>
                <a14:m>
                  <m:oMathPara xmlns:m="http://schemas.openxmlformats.org/officeDocument/2006/math">
                    <m:oMathParaPr>
                      <m:jc m:val="centerGroup"/>
                    </m:oMathParaPr>
                    <m:oMath xmlns:m="http://schemas.openxmlformats.org/officeDocument/2006/math">
                      <m:d>
                        <m:dPr>
                          <m:ctrlPr>
                            <a:rPr lang="en-US" sz="2100" i="1" kern="0">
                              <a:solidFill>
                                <a:srgbClr val="CF8FB8"/>
                              </a:solidFill>
                              <a:latin typeface="Cambria Math" panose="02040503050406030204" pitchFamily="18" charset="0"/>
                              <a:sym typeface="Arial"/>
                            </a:rPr>
                          </m:ctrlPr>
                        </m:dPr>
                        <m:e>
                          <m:eqArr>
                            <m:eqArrPr>
                              <m:ctrlPr>
                                <a:rPr lang="en-US" sz="2100" i="1" kern="0">
                                  <a:solidFill>
                                    <a:srgbClr val="CF8FB8"/>
                                  </a:solidFill>
                                  <a:latin typeface="Cambria Math" panose="02040503050406030204" pitchFamily="18" charset="0"/>
                                  <a:sym typeface="Arial"/>
                                </a:rPr>
                              </m:ctrlPr>
                            </m:eqArrPr>
                            <m:e>
                              <m:sSubSup>
                                <m:sSubSupPr>
                                  <m:ctrlPr>
                                    <a:rPr lang="en-US" sz="2100" i="1" kern="0">
                                      <a:solidFill>
                                        <a:srgbClr val="CF8FB8"/>
                                      </a:solidFill>
                                      <a:latin typeface="Cambria Math" panose="02040503050406030204" pitchFamily="18" charset="0"/>
                                      <a:sym typeface="Arial"/>
                                    </a:rPr>
                                  </m:ctrlPr>
                                </m:sSubSupPr>
                                <m:e>
                                  <m:r>
                                    <a:rPr lang="en-US" sz="2100" i="1" kern="0">
                                      <a:solidFill>
                                        <a:srgbClr val="CF8FB8"/>
                                      </a:solidFill>
                                      <a:latin typeface="Cambria Math" panose="02040503050406030204" pitchFamily="18" charset="0"/>
                                      <a:sym typeface="Arial"/>
                                    </a:rPr>
                                    <m:t>𝑤</m:t>
                                  </m:r>
                                </m:e>
                                <m:sub>
                                  <m:r>
                                    <a:rPr lang="en-US" sz="2100" i="1" kern="0">
                                      <a:solidFill>
                                        <a:srgbClr val="CF8FB8"/>
                                      </a:solidFill>
                                      <a:latin typeface="Cambria Math" panose="02040503050406030204" pitchFamily="18" charset="0"/>
                                      <a:sym typeface="Arial"/>
                                    </a:rPr>
                                    <m:t>0</m:t>
                                  </m:r>
                                </m:sub>
                                <m:sup>
                                  <m:r>
                                    <a:rPr lang="en-US" sz="2100" i="1" kern="0">
                                      <a:solidFill>
                                        <a:srgbClr val="CF8FB8"/>
                                      </a:solidFill>
                                      <a:latin typeface="Cambria Math" panose="02040503050406030204" pitchFamily="18" charset="0"/>
                                      <a:sym typeface="Arial"/>
                                    </a:rPr>
                                    <m:t>2</m:t>
                                  </m:r>
                                </m:sup>
                              </m:sSubSup>
                            </m:e>
                            <m:e>
                              <m:sSubSup>
                                <m:sSubSupPr>
                                  <m:ctrlPr>
                                    <a:rPr lang="en-US" sz="2100" i="1" kern="0">
                                      <a:solidFill>
                                        <a:srgbClr val="CF8FB8"/>
                                      </a:solidFill>
                                      <a:latin typeface="Cambria Math" panose="02040503050406030204" pitchFamily="18" charset="0"/>
                                      <a:sym typeface="Arial"/>
                                    </a:rPr>
                                  </m:ctrlPr>
                                </m:sSubSupPr>
                                <m:e>
                                  <m:r>
                                    <a:rPr lang="en-US" sz="2100" i="1" kern="0">
                                      <a:solidFill>
                                        <a:srgbClr val="CF8FB8"/>
                                      </a:solidFill>
                                      <a:latin typeface="Cambria Math" panose="02040503050406030204" pitchFamily="18" charset="0"/>
                                      <a:sym typeface="Arial"/>
                                    </a:rPr>
                                    <m:t>𝑤</m:t>
                                  </m:r>
                                </m:e>
                                <m:sub>
                                  <m:r>
                                    <a:rPr lang="en-US" sz="2100" i="1" kern="0">
                                      <a:solidFill>
                                        <a:srgbClr val="CF8FB8"/>
                                      </a:solidFill>
                                      <a:latin typeface="Cambria Math" panose="02040503050406030204" pitchFamily="18" charset="0"/>
                                      <a:sym typeface="Arial"/>
                                    </a:rPr>
                                    <m:t>1</m:t>
                                  </m:r>
                                </m:sub>
                                <m:sup>
                                  <m:r>
                                    <a:rPr lang="en-US" sz="2100" i="1" kern="0">
                                      <a:solidFill>
                                        <a:srgbClr val="CF8FB8"/>
                                      </a:solidFill>
                                      <a:latin typeface="Cambria Math" panose="02040503050406030204" pitchFamily="18" charset="0"/>
                                      <a:sym typeface="Arial"/>
                                    </a:rPr>
                                    <m:t>2</m:t>
                                  </m:r>
                                </m:sup>
                              </m:sSubSup>
                            </m:e>
                            <m:e>
                              <m:sSubSup>
                                <m:sSubSupPr>
                                  <m:ctrlPr>
                                    <a:rPr lang="en-US" sz="2100" i="1" kern="0">
                                      <a:solidFill>
                                        <a:srgbClr val="CF8FB8"/>
                                      </a:solidFill>
                                      <a:latin typeface="Cambria Math" panose="02040503050406030204" pitchFamily="18" charset="0"/>
                                      <a:sym typeface="Arial"/>
                                    </a:rPr>
                                  </m:ctrlPr>
                                </m:sSubSupPr>
                                <m:e>
                                  <m:r>
                                    <a:rPr lang="en-US" sz="2100" i="1" kern="0">
                                      <a:solidFill>
                                        <a:srgbClr val="CF8FB8"/>
                                      </a:solidFill>
                                      <a:latin typeface="Cambria Math" panose="02040503050406030204" pitchFamily="18" charset="0"/>
                                      <a:sym typeface="Arial"/>
                                    </a:rPr>
                                    <m:t>𝑤</m:t>
                                  </m:r>
                                </m:e>
                                <m:sub>
                                  <m:r>
                                    <a:rPr lang="en-US" sz="2100" i="1" kern="0">
                                      <a:solidFill>
                                        <a:srgbClr val="CF8FB8"/>
                                      </a:solidFill>
                                      <a:latin typeface="Cambria Math" panose="02040503050406030204" pitchFamily="18" charset="0"/>
                                      <a:sym typeface="Arial"/>
                                    </a:rPr>
                                    <m:t>2</m:t>
                                  </m:r>
                                </m:sub>
                                <m:sup>
                                  <m:r>
                                    <a:rPr lang="en-US" sz="2100" i="1" kern="0">
                                      <a:solidFill>
                                        <a:srgbClr val="CF8FB8"/>
                                      </a:solidFill>
                                      <a:latin typeface="Cambria Math" panose="02040503050406030204" pitchFamily="18" charset="0"/>
                                      <a:sym typeface="Arial"/>
                                    </a:rPr>
                                    <m:t>2</m:t>
                                  </m:r>
                                </m:sup>
                              </m:sSubSup>
                            </m:e>
                            <m:e>
                              <m:sSubSup>
                                <m:sSubSupPr>
                                  <m:ctrlPr>
                                    <a:rPr lang="en-US" sz="2100" i="1" kern="0">
                                      <a:solidFill>
                                        <a:srgbClr val="CF8FB8"/>
                                      </a:solidFill>
                                      <a:latin typeface="Cambria Math" panose="02040503050406030204" pitchFamily="18" charset="0"/>
                                      <a:sym typeface="Arial"/>
                                    </a:rPr>
                                  </m:ctrlPr>
                                </m:sSubSupPr>
                                <m:e>
                                  <m:r>
                                    <a:rPr lang="en-US" sz="2100" i="1" kern="0">
                                      <a:solidFill>
                                        <a:srgbClr val="CF8FB8"/>
                                      </a:solidFill>
                                      <a:latin typeface="Cambria Math" panose="02040503050406030204" pitchFamily="18" charset="0"/>
                                      <a:sym typeface="Arial"/>
                                    </a:rPr>
                                    <m:t>𝑤</m:t>
                                  </m:r>
                                </m:e>
                                <m:sub>
                                  <m:r>
                                    <a:rPr lang="en-US" sz="2100" i="1" kern="0">
                                      <a:solidFill>
                                        <a:srgbClr val="CF8FB8"/>
                                      </a:solidFill>
                                      <a:latin typeface="Cambria Math" panose="02040503050406030204" pitchFamily="18" charset="0"/>
                                      <a:sym typeface="Arial"/>
                                    </a:rPr>
                                    <m:t>3</m:t>
                                  </m:r>
                                </m:sub>
                                <m:sup>
                                  <m:r>
                                    <a:rPr lang="en-US" sz="2100" i="1" kern="0">
                                      <a:solidFill>
                                        <a:srgbClr val="CF8FB8"/>
                                      </a:solidFill>
                                      <a:latin typeface="Cambria Math" panose="02040503050406030204" pitchFamily="18" charset="0"/>
                                      <a:sym typeface="Arial"/>
                                    </a:rPr>
                                    <m:t>2</m:t>
                                  </m:r>
                                </m:sup>
                              </m:sSubSup>
                            </m:e>
                          </m:eqArr>
                        </m:e>
                      </m:d>
                      <m:r>
                        <a:rPr lang="en-US" sz="2100" i="1" kern="0">
                          <a:solidFill>
                            <a:srgbClr val="CF8FB8"/>
                          </a:solidFill>
                          <a:latin typeface="Cambria Math" panose="02040503050406030204" pitchFamily="18" charset="0"/>
                          <a:sym typeface="Arial"/>
                        </a:rPr>
                        <m:t>=</m:t>
                      </m:r>
                    </m:oMath>
                  </m:oMathPara>
                </a14:m>
                <a:endParaRPr lang="en-US" sz="2100" kern="0" dirty="0">
                  <a:solidFill>
                    <a:srgbClr val="2F2B20"/>
                  </a:solidFill>
                  <a:latin typeface="Calibri" panose="020F0502020204030204"/>
                  <a:cs typeface="Arial"/>
                  <a:sym typeface="Arial"/>
                </a:endParaRPr>
              </a:p>
            </p:txBody>
          </p:sp>
        </mc:Choice>
        <mc:Fallback>
          <p:sp>
            <p:nvSpPr>
              <p:cNvPr id="9" name="Rectangle 8">
                <a:extLst>
                  <a:ext uri="{FF2B5EF4-FFF2-40B4-BE49-F238E27FC236}">
                    <a16:creationId xmlns:a16="http://schemas.microsoft.com/office/drawing/2014/main" id="{3C13D9D9-FC80-4565-AC45-4A88C35BFC31}"/>
                  </a:ext>
                </a:extLst>
              </p:cNvPr>
              <p:cNvSpPr>
                <a:spLocks noRot="1" noChangeAspect="1" noMove="1" noResize="1" noEditPoints="1" noAdjustHandles="1" noChangeArrowheads="1" noChangeShapeType="1" noTextEdit="1"/>
              </p:cNvSpPr>
              <p:nvPr/>
            </p:nvSpPr>
            <p:spPr>
              <a:xfrm flipH="1">
                <a:off x="3436801" y="2739148"/>
                <a:ext cx="1290227" cy="162647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77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7"/>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3" grpId="0"/>
      <p:bldP spid="5" grpId="0"/>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P spid="16" grpId="1" animBg="1"/>
      <p:bldP spid="17" grpId="0" animBg="1"/>
      <p:bldP spid="17" grpId="1" animBg="1"/>
      <p:bldP spid="2" grpId="0"/>
      <p:bldP spid="18"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1785FAB-654B-41B3-AB20-A14906A802BA}"/>
              </a:ext>
            </a:extLst>
          </p:cNvPr>
          <p:cNvSpPr/>
          <p:nvPr/>
        </p:nvSpPr>
        <p:spPr>
          <a:xfrm>
            <a:off x="258925" y="1067189"/>
            <a:ext cx="8490019" cy="4695631"/>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dirty="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9" name="Flowchart: Alternate Process 8">
                <a:extLst>
                  <a:ext uri="{FF2B5EF4-FFF2-40B4-BE49-F238E27FC236}">
                    <a16:creationId xmlns:a16="http://schemas.microsoft.com/office/drawing/2014/main" id="{86DF71E6-13D6-4911-B3EA-FAFF842DA4BE}"/>
                  </a:ext>
                </a:extLst>
              </p:cNvPr>
              <p:cNvSpPr/>
              <p:nvPr/>
            </p:nvSpPr>
            <p:spPr>
              <a:xfrm>
                <a:off x="1824792" y="2682665"/>
                <a:ext cx="5139985" cy="717825"/>
              </a:xfrm>
              <a:prstGeom prst="flowChartAlternateProcess">
                <a:avLst/>
              </a:prstGeom>
              <a:solidFill>
                <a:schemeClr val="bg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685800" rtl="0">
                  <a:buClr>
                    <a:srgbClr val="000000"/>
                  </a:buClr>
                  <a:defRPr/>
                </a:pPr>
                <a:r>
                  <a:rPr lang="en-US" sz="1350" kern="0" dirty="0">
                    <a:ln w="0"/>
                    <a:solidFill>
                      <a:srgbClr val="4472C4"/>
                    </a:solidFill>
                    <a:effectLst>
                      <a:outerShdw blurRad="38100" dist="25400" dir="5400000" algn="ctr" rotWithShape="0">
                        <a:srgbClr val="6E747A">
                          <a:alpha val="43000"/>
                        </a:srgbClr>
                      </a:outerShdw>
                    </a:effectLst>
                    <a:latin typeface="Arial"/>
                    <a:sym typeface="Arial"/>
                  </a:rPr>
                  <a:t>Loss Function </a:t>
                </a:r>
                <a:r>
                  <a:rPr lang="en-US" sz="1050" kern="0" dirty="0">
                    <a:ln w="0"/>
                    <a:solidFill>
                      <a:srgbClr val="4472C4"/>
                    </a:solidFill>
                    <a:effectLst>
                      <a:outerShdw blurRad="38100" dist="25400" dir="5400000" algn="ctr" rotWithShape="0">
                        <a:srgbClr val="6E747A">
                          <a:alpha val="43000"/>
                        </a:srgbClr>
                      </a:outerShdw>
                    </a:effectLst>
                    <a:latin typeface="Arial"/>
                    <a:sym typeface="Arial"/>
                  </a:rPr>
                  <a:t>= </a:t>
                </a:r>
                <a14:m>
                  <m:oMath xmlns:m="http://schemas.openxmlformats.org/officeDocument/2006/math">
                    <m:f>
                      <m:fPr>
                        <m:ctrlP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ctrlPr>
                      </m:fPr>
                      <m:num>
                        <m:r>
                          <a:rPr lang="en-US"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1</m:t>
                        </m:r>
                      </m:num>
                      <m:den>
                        <m:r>
                          <a:rPr lang="en-US"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2</m:t>
                        </m:r>
                        <m: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𝑚</m:t>
                        </m:r>
                      </m:den>
                    </m:f>
                    <m: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 </m:t>
                    </m:r>
                    <m:nary>
                      <m:naryPr>
                        <m:chr m:val="∑"/>
                        <m:ctrlPr>
                          <a:rPr lang="pt-BR"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ctrlPr>
                      </m:naryPr>
                      <m:sub>
                        <m:r>
                          <m:rPr>
                            <m:brk m:alnAt="23"/>
                          </m:rP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𝑖</m:t>
                        </m:r>
                        <m: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m:t>
                        </m:r>
                        <m:r>
                          <m:rPr>
                            <m:brk m:alnAt="23"/>
                          </m:rP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1</m:t>
                        </m:r>
                      </m:sub>
                      <m:sup>
                        <m: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𝑚</m:t>
                        </m:r>
                      </m:sup>
                      <m:e>
                        <m: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 (</m:t>
                        </m:r>
                        <m: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𝑍</m:t>
                        </m:r>
                        <m: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m:t>
                        </m:r>
                        <m:sSup>
                          <m:sSupPr>
                            <m:ctrlPr>
                              <a:rPr lang="pt-BR"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ctrlPr>
                          </m:sSupPr>
                          <m:e>
                            <m: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𝑍</m:t>
                            </m:r>
                            <m:r>
                              <a:rPr lang="en-US"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m:t>
                            </m:r>
                          </m:e>
                          <m:sup>
                            <m:r>
                              <a:rPr lang="pt-BR" i="1" kern="0" dirty="0">
                                <a:ln w="0"/>
                                <a:solidFill>
                                  <a:srgbClr val="4472C4"/>
                                </a:solidFill>
                                <a:effectLst>
                                  <a:outerShdw blurRad="38100" dist="25400" dir="5400000" algn="ctr" rotWithShape="0">
                                    <a:srgbClr val="6E747A">
                                      <a:alpha val="43000"/>
                                    </a:srgbClr>
                                  </a:outerShdw>
                                </a:effectLst>
                                <a:latin typeface="Cambria Math" panose="02040503050406030204" pitchFamily="18" charset="0"/>
                                <a:sym typeface="Arial"/>
                              </a:rPr>
                              <m:t>2</m:t>
                            </m:r>
                          </m:sup>
                        </m:sSup>
                      </m:e>
                    </m:nary>
                  </m:oMath>
                </a14:m>
                <a:endParaRPr lang="en-US" kern="0" dirty="0">
                  <a:solidFill>
                    <a:srgbClr val="FFF9E8"/>
                  </a:solidFill>
                  <a:latin typeface="Arial"/>
                  <a:sym typeface="Arial"/>
                </a:endParaRPr>
              </a:p>
            </p:txBody>
          </p:sp>
        </mc:Choice>
        <mc:Fallback>
          <p:sp>
            <p:nvSpPr>
              <p:cNvPr id="9" name="Flowchart: Alternate Process 8">
                <a:extLst>
                  <a:ext uri="{FF2B5EF4-FFF2-40B4-BE49-F238E27FC236}">
                    <a16:creationId xmlns:a16="http://schemas.microsoft.com/office/drawing/2014/main" id="{86DF71E6-13D6-4911-B3EA-FAFF842DA4BE}"/>
                  </a:ext>
                </a:extLst>
              </p:cNvPr>
              <p:cNvSpPr>
                <a:spLocks noRot="1" noChangeAspect="1" noMove="1" noResize="1" noEditPoints="1" noAdjustHandles="1" noChangeArrowheads="1" noChangeShapeType="1" noTextEdit="1"/>
              </p:cNvSpPr>
              <p:nvPr/>
            </p:nvSpPr>
            <p:spPr>
              <a:xfrm>
                <a:off x="1824792" y="2682665"/>
                <a:ext cx="5139985" cy="717825"/>
              </a:xfrm>
              <a:prstGeom prst="flowChartAlternateProcess">
                <a:avLst/>
              </a:prstGeom>
              <a:blipFill>
                <a:blip r:embed="rId2"/>
                <a:stretch>
                  <a:fillRect/>
                </a:stretch>
              </a:blipFill>
              <a:ln>
                <a:noFill/>
              </a:ln>
              <a:effectLst>
                <a:outerShdw blurRad="40000" dist="23000" dir="5400000" rotWithShape="0">
                  <a:srgbClr val="000000">
                    <a:alpha val="35000"/>
                  </a:srgbClr>
                </a:outerShdw>
              </a:effectLst>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59DC91BE-DD2D-4DEF-A758-EB5935C7BDA3}"/>
              </a:ext>
            </a:extLst>
          </p:cNvPr>
          <p:cNvCxnSpPr>
            <a:cxnSpLocks/>
          </p:cNvCxnSpPr>
          <p:nvPr/>
        </p:nvCxnSpPr>
        <p:spPr>
          <a:xfrm flipH="1">
            <a:off x="4952344" y="1945371"/>
            <a:ext cx="523" cy="0"/>
          </a:xfrm>
          <a:prstGeom prst="line">
            <a:avLst/>
          </a:prstGeom>
          <a:noFill/>
          <a:ln w="9525" cap="flat" cmpd="sng" algn="ctr">
            <a:solidFill>
              <a:srgbClr val="575049">
                <a:shade val="95000"/>
                <a:satMod val="105000"/>
              </a:srgbClr>
            </a:solidFill>
            <a:prstDash val="solid"/>
          </a:ln>
          <a:effectLst/>
        </p:spPr>
      </p:cxnSp>
      <mc:AlternateContent xmlns:mc="http://schemas.openxmlformats.org/markup-compatibility/2006">
        <mc:Choice xmlns:a14="http://schemas.microsoft.com/office/drawing/2010/main" Requires="a14">
          <p:sp>
            <p:nvSpPr>
              <p:cNvPr id="11" name="Subtitle 21">
                <a:extLst>
                  <a:ext uri="{FF2B5EF4-FFF2-40B4-BE49-F238E27FC236}">
                    <a16:creationId xmlns:a16="http://schemas.microsoft.com/office/drawing/2014/main" id="{5C1D0AD8-72E9-4385-AEA6-0A02B118CA2F}"/>
                  </a:ext>
                </a:extLst>
              </p:cNvPr>
              <p:cNvSpPr txBox="1">
                <a:spLocks/>
              </p:cNvSpPr>
              <p:nvPr/>
            </p:nvSpPr>
            <p:spPr>
              <a:xfrm>
                <a:off x="395057" y="1106801"/>
                <a:ext cx="6127042" cy="4453077"/>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200"/>
                  <a:buFont typeface="ABeeZee"/>
                  <a:buAutoNum type="arabicPeriod"/>
                  <a:defRPr sz="1200" b="0" i="0" u="none" strike="noStrike" cap="none">
                    <a:solidFill>
                      <a:schemeClr val="dk1"/>
                    </a:solidFill>
                    <a:latin typeface="ABeeZee"/>
                    <a:ea typeface="ABeeZee"/>
                    <a:cs typeface="ABeeZee"/>
                    <a:sym typeface="ABeeZee"/>
                  </a:defRPr>
                </a:lvl1pPr>
                <a:lvl2pPr marL="914400" marR="0" lvl="1" indent="-3175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ABeeZee"/>
                    <a:ea typeface="ABeeZee"/>
                    <a:cs typeface="ABeeZee"/>
                    <a:sym typeface="ABeeZee"/>
                  </a:defRPr>
                </a:lvl2pPr>
                <a:lvl3pPr marL="1371600" marR="0" lvl="2" indent="-3175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ABeeZee"/>
                    <a:ea typeface="ABeeZee"/>
                    <a:cs typeface="ABeeZee"/>
                    <a:sym typeface="ABeeZee"/>
                  </a:defRPr>
                </a:lvl3pPr>
                <a:lvl4pPr marL="1828800" marR="0" lvl="3" indent="-3175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1"/>
                    </a:solidFill>
                    <a:latin typeface="ABeeZee"/>
                    <a:ea typeface="ABeeZee"/>
                    <a:cs typeface="ABeeZee"/>
                    <a:sym typeface="ABeeZee"/>
                  </a:defRPr>
                </a:lvl4pPr>
                <a:lvl5pPr marL="2286000" marR="0" lvl="4" indent="-3175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ABeeZee"/>
                    <a:ea typeface="ABeeZee"/>
                    <a:cs typeface="ABeeZee"/>
                    <a:sym typeface="ABeeZee"/>
                  </a:defRPr>
                </a:lvl5pPr>
                <a:lvl6pPr marL="2743200" marR="0" lvl="5" indent="-3175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ABeeZee"/>
                    <a:ea typeface="ABeeZee"/>
                    <a:cs typeface="ABeeZee"/>
                    <a:sym typeface="ABeeZee"/>
                  </a:defRPr>
                </a:lvl6pPr>
                <a:lvl7pPr marL="3200400" marR="0" lvl="6" indent="-3175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chemeClr val="dk1"/>
                    </a:solidFill>
                    <a:latin typeface="ABeeZee"/>
                    <a:ea typeface="ABeeZee"/>
                    <a:cs typeface="ABeeZee"/>
                    <a:sym typeface="ABeeZee"/>
                  </a:defRPr>
                </a:lvl7pPr>
                <a:lvl8pPr marL="3657600" marR="0" lvl="7" indent="-3175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chemeClr val="dk1"/>
                    </a:solidFill>
                    <a:latin typeface="ABeeZee"/>
                    <a:ea typeface="ABeeZee"/>
                    <a:cs typeface="ABeeZee"/>
                    <a:sym typeface="ABeeZee"/>
                  </a:defRPr>
                </a:lvl8pPr>
                <a:lvl9pPr marL="4114800" marR="0" lvl="8" indent="-3175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chemeClr val="dk1"/>
                    </a:solidFill>
                    <a:latin typeface="ABeeZee"/>
                    <a:ea typeface="ABeeZee"/>
                    <a:cs typeface="ABeeZee"/>
                    <a:sym typeface="ABeeZee"/>
                  </a:defRPr>
                </a:lvl9pPr>
              </a:lstStyle>
              <a:p>
                <a:pPr marL="85725" indent="0" defTabSz="685800">
                  <a:buClr>
                    <a:srgbClr val="6B8335"/>
                  </a:buClr>
                  <a:buNone/>
                  <a:defRPr/>
                </a:pPr>
                <a:endParaRPr lang="en-US" sz="1800" kern="0" dirty="0">
                  <a:ln w="0"/>
                  <a:solidFill>
                    <a:prstClr val="black"/>
                  </a:solidFill>
                  <a:effectLst>
                    <a:outerShdw blurRad="38100" dist="25400" dir="5400000" algn="ctr" rotWithShape="0">
                      <a:srgbClr val="6E747A">
                        <a:alpha val="43000"/>
                      </a:srgbClr>
                    </a:outerShdw>
                  </a:effectLst>
                </a:endParaRPr>
              </a:p>
              <a:p>
                <a:pPr marL="342900" indent="-257175" defTabSz="685800">
                  <a:buClr>
                    <a:srgbClr val="6B8335"/>
                  </a:buClr>
                  <a:buFont typeface="Wingdings" panose="05000000000000000000" pitchFamily="2" charset="2"/>
                  <a:buChar char="Ø"/>
                  <a:defRPr/>
                </a:pPr>
                <a:r>
                  <a:rPr lang="en-US" sz="1800" kern="0" dirty="0">
                    <a:ln w="0"/>
                    <a:solidFill>
                      <a:prstClr val="black"/>
                    </a:solidFill>
                    <a:effectLst>
                      <a:outerShdw blurRad="38100" dist="25400" dir="5400000" algn="ctr" rotWithShape="0">
                        <a:srgbClr val="6E747A">
                          <a:alpha val="43000"/>
                        </a:srgbClr>
                      </a:outerShdw>
                    </a:effectLst>
                  </a:rPr>
                  <a:t>The way we actually compute the error in Neural Network is </a:t>
                </a:r>
                <a:r>
                  <a:rPr lang="en-US" sz="1800" kern="0" dirty="0">
                    <a:ln w="0"/>
                    <a:solidFill>
                      <a:srgbClr val="4472C4"/>
                    </a:solidFill>
                    <a:effectLst>
                      <a:outerShdw blurRad="38100" dist="25400" dir="5400000" algn="ctr" rotWithShape="0">
                        <a:srgbClr val="6E747A">
                          <a:alpha val="43000"/>
                        </a:srgbClr>
                      </a:outerShdw>
                    </a:effectLst>
                  </a:rPr>
                  <a:t>loss function or cost function.  </a:t>
                </a:r>
              </a:p>
              <a:p>
                <a:pPr marL="342900" indent="-257175" defTabSz="685800">
                  <a:buClr>
                    <a:srgbClr val="6B8335"/>
                  </a:buClr>
                  <a:buFont typeface="Wingdings" panose="05000000000000000000" pitchFamily="2" charset="2"/>
                  <a:buChar char="Ø"/>
                  <a:defRPr/>
                </a:pPr>
                <a:r>
                  <a:rPr lang="en-US" sz="1800" kern="0" dirty="0">
                    <a:ln w="0"/>
                    <a:solidFill>
                      <a:srgbClr val="4472C4"/>
                    </a:solidFill>
                    <a:effectLst>
                      <a:outerShdw blurRad="38100" dist="25400" dir="5400000" algn="ctr" rotWithShape="0">
                        <a:srgbClr val="6E747A">
                          <a:alpha val="43000"/>
                        </a:srgbClr>
                      </a:outerShdw>
                    </a:effectLst>
                  </a:rPr>
                  <a:t>It is the difference between actual output and predict output.</a:t>
                </a:r>
              </a:p>
              <a:p>
                <a:pPr marL="85725" indent="0" defTabSz="685800">
                  <a:buClr>
                    <a:srgbClr val="6B8335"/>
                  </a:buClr>
                  <a:buNone/>
                  <a:defRPr/>
                </a:pPr>
                <a:endParaRPr lang="en-US" sz="1800" kern="0" dirty="0">
                  <a:ln w="0"/>
                  <a:solidFill>
                    <a:srgbClr val="4472C4"/>
                  </a:solidFill>
                  <a:effectLst>
                    <a:outerShdw blurRad="38100" dist="25400" dir="5400000" algn="ctr" rotWithShape="0">
                      <a:srgbClr val="6E747A">
                        <a:alpha val="43000"/>
                      </a:srgbClr>
                    </a:outerShdw>
                  </a:effectLst>
                </a:endParaRPr>
              </a:p>
              <a:p>
                <a:pPr marL="85725" indent="0" defTabSz="685800">
                  <a:buClr>
                    <a:srgbClr val="6B8335"/>
                  </a:buClr>
                  <a:buNone/>
                  <a:defRPr/>
                </a:pPr>
                <a:endParaRPr lang="en-US" sz="1800" kern="0" dirty="0">
                  <a:ln w="0"/>
                  <a:solidFill>
                    <a:srgbClr val="4472C4"/>
                  </a:solidFill>
                  <a:effectLst>
                    <a:outerShdw blurRad="38100" dist="25400" dir="5400000" algn="ctr" rotWithShape="0">
                      <a:srgbClr val="6E747A">
                        <a:alpha val="43000"/>
                      </a:srgbClr>
                    </a:outerShdw>
                  </a:effectLst>
                </a:endParaRPr>
              </a:p>
              <a:p>
                <a:pPr marL="85725" indent="0" defTabSz="685800">
                  <a:buClr>
                    <a:srgbClr val="6B8335"/>
                  </a:buClr>
                  <a:buNone/>
                  <a:defRPr/>
                </a:pPr>
                <a:endParaRPr lang="en-US" sz="1800" kern="0" dirty="0">
                  <a:ln w="0"/>
                  <a:solidFill>
                    <a:srgbClr val="4472C4"/>
                  </a:solidFill>
                  <a:effectLst>
                    <a:outerShdw blurRad="38100" dist="25400" dir="5400000" algn="ctr" rotWithShape="0">
                      <a:srgbClr val="6E747A">
                        <a:alpha val="43000"/>
                      </a:srgbClr>
                    </a:outerShdw>
                  </a:effectLst>
                </a:endParaRPr>
              </a:p>
              <a:p>
                <a:pPr marL="85725" indent="0" defTabSz="685800">
                  <a:buClr>
                    <a:srgbClr val="6B8335"/>
                  </a:buClr>
                  <a:buNone/>
                  <a:defRPr/>
                </a:pPr>
                <a:endParaRPr lang="en-US" sz="1800" kern="0" dirty="0">
                  <a:ln w="0"/>
                  <a:solidFill>
                    <a:srgbClr val="4472C4"/>
                  </a:solidFill>
                  <a:effectLst>
                    <a:outerShdw blurRad="38100" dist="25400" dir="5400000" algn="ctr" rotWithShape="0">
                      <a:srgbClr val="6E747A">
                        <a:alpha val="43000"/>
                      </a:srgbClr>
                    </a:outerShdw>
                  </a:effectLst>
                </a:endParaRPr>
              </a:p>
              <a:p>
                <a:pPr marL="85725" indent="0" defTabSz="685800">
                  <a:buClr>
                    <a:srgbClr val="6B8335"/>
                  </a:buClr>
                  <a:buNone/>
                  <a:defRPr/>
                </a:pPr>
                <a:r>
                  <a:rPr lang="en-US" sz="1800" kern="0" dirty="0">
                    <a:ln w="0"/>
                    <a:solidFill>
                      <a:srgbClr val="4472C4"/>
                    </a:solidFill>
                    <a:effectLst>
                      <a:outerShdw blurRad="38100" dist="25400" dir="5400000" algn="ctr" rotWithShape="0">
                        <a:srgbClr val="6E747A">
                          <a:alpha val="43000"/>
                        </a:srgbClr>
                      </a:outerShdw>
                    </a:effectLst>
                  </a:rPr>
                  <a:t> </a:t>
                </a:r>
                <a14:m>
                  <m:oMath xmlns:m="http://schemas.openxmlformats.org/officeDocument/2006/math">
                    <m:r>
                      <a:rPr lang="en-US" sz="1800" i="1" u="sng" kern="0">
                        <a:ln w="0"/>
                        <a:solidFill>
                          <a:srgbClr val="4472C4"/>
                        </a:solidFill>
                        <a:effectLst>
                          <a:outerShdw blurRad="38100" dist="25400" dir="5400000" algn="ctr" rotWithShape="0">
                            <a:srgbClr val="6E747A">
                              <a:alpha val="43000"/>
                            </a:srgbClr>
                          </a:outerShdw>
                        </a:effectLst>
                        <a:latin typeface="Cambria Math" panose="02040503050406030204" pitchFamily="18" charset="0"/>
                      </a:rPr>
                      <m:t>𝑚</m:t>
                    </m:r>
                    <m:r>
                      <a:rPr lang="en-US" sz="1800" i="1" u="sng" kern="0">
                        <a:ln w="0"/>
                        <a:solidFill>
                          <a:srgbClr val="4472C4"/>
                        </a:solidFill>
                        <a:effectLst>
                          <a:outerShdw blurRad="38100" dist="25400" dir="5400000" algn="ctr" rotWithShape="0">
                            <a:srgbClr val="6E747A">
                              <a:alpha val="43000"/>
                            </a:srgbClr>
                          </a:outerShdw>
                        </a:effectLst>
                        <a:latin typeface="Cambria Math" panose="02040503050406030204" pitchFamily="18" charset="0"/>
                      </a:rPr>
                      <m:t> :</m:t>
                    </m:r>
                  </m:oMath>
                </a14:m>
                <a:r>
                  <a:rPr lang="en-US" sz="1800" u="sng" kern="0" dirty="0">
                    <a:ln w="0"/>
                    <a:solidFill>
                      <a:srgbClr val="4472C4"/>
                    </a:solidFill>
                    <a:effectLst>
                      <a:outerShdw blurRad="38100" dist="25400" dir="5400000" algn="ctr" rotWithShape="0">
                        <a:srgbClr val="6E747A">
                          <a:alpha val="43000"/>
                        </a:srgbClr>
                      </a:outerShdw>
                    </a:effectLst>
                  </a:rPr>
                  <a:t>  </a:t>
                </a:r>
                <a14:m>
                  <m:oMath xmlns:m="http://schemas.openxmlformats.org/officeDocument/2006/math">
                    <m:r>
                      <a:rPr lang="en-US" sz="1800" i="1" u="sng" kern="0">
                        <a:ln w="0"/>
                        <a:solidFill>
                          <a:prstClr val="black"/>
                        </a:solidFill>
                        <a:effectLst>
                          <a:outerShdw blurRad="38100" dist="19050" dir="2700000" algn="tl" rotWithShape="0">
                            <a:prstClr val="black">
                              <a:alpha val="40000"/>
                            </a:prstClr>
                          </a:outerShdw>
                        </a:effectLst>
                        <a:latin typeface="Cambria Math" panose="02040503050406030204" pitchFamily="18" charset="0"/>
                      </a:rPr>
                      <m:t>𝑁𝑢𝑚𝑏𝑒𝑟</m:t>
                    </m:r>
                    <m:r>
                      <a:rPr lang="en-US" sz="1800" i="1" u="sng" kern="0">
                        <a:ln w="0"/>
                        <a:solidFill>
                          <a:prstClr val="black"/>
                        </a:solidFill>
                        <a:effectLst>
                          <a:outerShdw blurRad="38100" dist="19050" dir="2700000" algn="tl" rotWithShape="0">
                            <a:prstClr val="black">
                              <a:alpha val="40000"/>
                            </a:prstClr>
                          </a:outerShdw>
                        </a:effectLst>
                        <a:latin typeface="Cambria Math" panose="02040503050406030204" pitchFamily="18" charset="0"/>
                      </a:rPr>
                      <m:t> </m:t>
                    </m:r>
                    <m:r>
                      <a:rPr lang="en-US" sz="1800" i="1" u="sng" kern="0">
                        <a:ln w="0"/>
                        <a:solidFill>
                          <a:prstClr val="black"/>
                        </a:solidFill>
                        <a:effectLst>
                          <a:outerShdw blurRad="38100" dist="19050" dir="2700000" algn="tl" rotWithShape="0">
                            <a:prstClr val="black">
                              <a:alpha val="40000"/>
                            </a:prstClr>
                          </a:outerShdw>
                        </a:effectLst>
                        <a:latin typeface="Cambria Math" panose="02040503050406030204" pitchFamily="18" charset="0"/>
                      </a:rPr>
                      <m:t>𝑜𝑓</m:t>
                    </m:r>
                    <m:r>
                      <a:rPr lang="en-US" sz="1800" i="1" u="sng" kern="0">
                        <a:ln w="0"/>
                        <a:solidFill>
                          <a:prstClr val="black"/>
                        </a:solidFill>
                        <a:effectLst>
                          <a:outerShdw blurRad="38100" dist="19050" dir="2700000" algn="tl" rotWithShape="0">
                            <a:prstClr val="black">
                              <a:alpha val="40000"/>
                            </a:prstClr>
                          </a:outerShdw>
                        </a:effectLst>
                        <a:latin typeface="Cambria Math" panose="02040503050406030204" pitchFamily="18" charset="0"/>
                      </a:rPr>
                      <m:t> </m:t>
                    </m:r>
                  </m:oMath>
                </a14:m>
                <a:r>
                  <a:rPr lang="en-US" sz="1800" i="1" u="sng" kern="0" dirty="0">
                    <a:ln w="0"/>
                    <a:solidFill>
                      <a:prstClr val="black"/>
                    </a:solidFill>
                    <a:effectLst>
                      <a:outerShdw blurRad="38100" dist="19050" dir="2700000" algn="tl" rotWithShape="0">
                        <a:prstClr val="black">
                          <a:alpha val="40000"/>
                        </a:prstClr>
                      </a:outerShdw>
                    </a:effectLst>
                    <a:latin typeface="Cambria Math" panose="02040503050406030204" pitchFamily="18" charset="0"/>
                  </a:rPr>
                  <a:t>Samples</a:t>
                </a:r>
                <a:r>
                  <a:rPr lang="en-US" sz="1800" u="sng" kern="0" dirty="0">
                    <a:ln w="0"/>
                    <a:solidFill>
                      <a:prstClr val="black"/>
                    </a:solidFill>
                    <a:effectLst>
                      <a:outerShdw blurRad="38100" dist="19050" dir="2700000" algn="tl" rotWithShape="0">
                        <a:prstClr val="black">
                          <a:alpha val="40000"/>
                        </a:prstClr>
                      </a:outerShdw>
                    </a:effectLst>
                  </a:rPr>
                  <a:t> </a:t>
                </a:r>
              </a:p>
              <a:p>
                <a:pPr marL="85725" indent="0" defTabSz="685800">
                  <a:buClr>
                    <a:srgbClr val="6B8335"/>
                  </a:buClr>
                  <a:buNone/>
                  <a:defRPr/>
                </a:pPr>
                <a:endParaRPr lang="en-US" sz="1800" kern="0" dirty="0">
                  <a:solidFill>
                    <a:srgbClr val="575049"/>
                  </a:solidFill>
                </a:endParaRPr>
              </a:p>
              <a:p>
                <a:pPr marL="85725" indent="0" defTabSz="685800">
                  <a:buClr>
                    <a:srgbClr val="6B8335"/>
                  </a:buClr>
                  <a:buNone/>
                  <a:defRPr/>
                </a:pPr>
                <a:endParaRPr lang="en-US" sz="1800" kern="0" dirty="0">
                  <a:solidFill>
                    <a:srgbClr val="575049"/>
                  </a:solidFill>
                </a:endParaRPr>
              </a:p>
              <a:p>
                <a:pPr marL="85725" indent="0" defTabSz="685800">
                  <a:buClr>
                    <a:srgbClr val="6B8335"/>
                  </a:buClr>
                  <a:buNone/>
                  <a:defRPr/>
                </a:pPr>
                <a:r>
                  <a:rPr lang="en-US" sz="1800" kern="0" dirty="0">
                    <a:solidFill>
                      <a:srgbClr val="836967"/>
                    </a:solidFill>
                  </a:rPr>
                  <a:t>   </a:t>
                </a:r>
              </a:p>
            </p:txBody>
          </p:sp>
        </mc:Choice>
        <mc:Fallback>
          <p:sp>
            <p:nvSpPr>
              <p:cNvPr id="11" name="Subtitle 21">
                <a:extLst>
                  <a:ext uri="{FF2B5EF4-FFF2-40B4-BE49-F238E27FC236}">
                    <a16:creationId xmlns:a16="http://schemas.microsoft.com/office/drawing/2014/main" id="{5C1D0AD8-72E9-4385-AEA6-0A02B118CA2F}"/>
                  </a:ext>
                </a:extLst>
              </p:cNvPr>
              <p:cNvSpPr txBox="1">
                <a:spLocks noRot="1" noChangeAspect="1" noMove="1" noResize="1" noEditPoints="1" noAdjustHandles="1" noChangeArrowheads="1" noChangeShapeType="1" noTextEdit="1"/>
              </p:cNvSpPr>
              <p:nvPr/>
            </p:nvSpPr>
            <p:spPr>
              <a:xfrm>
                <a:off x="395057" y="1106801"/>
                <a:ext cx="6127042" cy="4453077"/>
              </a:xfrm>
              <a:prstGeom prst="rect">
                <a:avLst/>
              </a:prstGeom>
              <a:blipFill>
                <a:blip r:embed="rId3"/>
                <a:stretch>
                  <a:fillRect/>
                </a:stretch>
              </a:blipFill>
              <a:ln>
                <a:noFill/>
              </a:ln>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3FF1D214-8ABE-485C-AC72-E724EDEC21BA}"/>
              </a:ext>
            </a:extLst>
          </p:cNvPr>
          <p:cNvCxnSpPr>
            <a:cxnSpLocks/>
          </p:cNvCxnSpPr>
          <p:nvPr/>
        </p:nvCxnSpPr>
        <p:spPr>
          <a:xfrm flipH="1">
            <a:off x="2367449" y="3572740"/>
            <a:ext cx="419" cy="0"/>
          </a:xfrm>
          <a:prstGeom prst="line">
            <a:avLst/>
          </a:prstGeom>
          <a:noFill/>
          <a:ln w="9525" cap="flat" cmpd="sng" algn="ctr">
            <a:solidFill>
              <a:srgbClr val="575049">
                <a:shade val="95000"/>
                <a:satMod val="105000"/>
              </a:srgbClr>
            </a:solidFill>
            <a:prstDash val="solid"/>
          </a:ln>
          <a:effectLst/>
        </p:spPr>
      </p:cxnSp>
      <p:cxnSp>
        <p:nvCxnSpPr>
          <p:cNvPr id="13" name="Straight Connector 12">
            <a:extLst>
              <a:ext uri="{FF2B5EF4-FFF2-40B4-BE49-F238E27FC236}">
                <a16:creationId xmlns:a16="http://schemas.microsoft.com/office/drawing/2014/main" id="{E3E71D9E-9EB7-4519-ABE4-C4935D1755A1}"/>
              </a:ext>
            </a:extLst>
          </p:cNvPr>
          <p:cNvCxnSpPr>
            <a:cxnSpLocks/>
          </p:cNvCxnSpPr>
          <p:nvPr/>
        </p:nvCxnSpPr>
        <p:spPr>
          <a:xfrm flipH="1">
            <a:off x="3560876" y="3587868"/>
            <a:ext cx="419" cy="0"/>
          </a:xfrm>
          <a:prstGeom prst="line">
            <a:avLst/>
          </a:prstGeom>
          <a:noFill/>
          <a:ln w="9525" cap="flat" cmpd="sng" algn="ctr">
            <a:solidFill>
              <a:srgbClr val="575049">
                <a:shade val="95000"/>
                <a:satMod val="105000"/>
              </a:srgbClr>
            </a:solidFill>
            <a:prstDash val="solid"/>
          </a:ln>
          <a:effectLst/>
        </p:spPr>
      </p:cxnSp>
      <p:cxnSp>
        <p:nvCxnSpPr>
          <p:cNvPr id="14" name="Straight Connector 13">
            <a:extLst>
              <a:ext uri="{FF2B5EF4-FFF2-40B4-BE49-F238E27FC236}">
                <a16:creationId xmlns:a16="http://schemas.microsoft.com/office/drawing/2014/main" id="{8E551411-9904-48BB-BDE7-57FA22919F8E}"/>
              </a:ext>
            </a:extLst>
          </p:cNvPr>
          <p:cNvCxnSpPr>
            <a:cxnSpLocks/>
          </p:cNvCxnSpPr>
          <p:nvPr/>
        </p:nvCxnSpPr>
        <p:spPr>
          <a:xfrm flipH="1">
            <a:off x="4801367" y="3572740"/>
            <a:ext cx="419" cy="0"/>
          </a:xfrm>
          <a:prstGeom prst="line">
            <a:avLst/>
          </a:prstGeom>
          <a:noFill/>
          <a:ln w="9525" cap="flat" cmpd="sng" algn="ctr">
            <a:solidFill>
              <a:srgbClr val="575049">
                <a:shade val="95000"/>
                <a:satMod val="105000"/>
              </a:srgbClr>
            </a:solidFill>
            <a:prstDash val="solid"/>
          </a:ln>
          <a:effectLst/>
        </p:spPr>
      </p:cxnSp>
      <p:pic>
        <p:nvPicPr>
          <p:cNvPr id="6" name="Picture 5">
            <a:extLst>
              <a:ext uri="{FF2B5EF4-FFF2-40B4-BE49-F238E27FC236}">
                <a16:creationId xmlns:a16="http://schemas.microsoft.com/office/drawing/2014/main" id="{B69E9A0B-DE2A-4EE2-9236-8DF60781D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4777" y="4544922"/>
            <a:ext cx="1771860" cy="1245890"/>
          </a:xfrm>
          <a:prstGeom prst="ellipse">
            <a:avLst/>
          </a:prstGeom>
          <a:ln>
            <a:noFill/>
          </a:ln>
          <a:effectLst>
            <a:softEdge rad="112500"/>
          </a:effectLst>
        </p:spPr>
      </p:pic>
      <p:cxnSp>
        <p:nvCxnSpPr>
          <p:cNvPr id="15" name="Straight Connector 14">
            <a:extLst>
              <a:ext uri="{FF2B5EF4-FFF2-40B4-BE49-F238E27FC236}">
                <a16:creationId xmlns:a16="http://schemas.microsoft.com/office/drawing/2014/main" id="{3E26DBED-6209-453F-A4CA-23031D63D357}"/>
              </a:ext>
            </a:extLst>
          </p:cNvPr>
          <p:cNvCxnSpPr>
            <a:cxnSpLocks/>
          </p:cNvCxnSpPr>
          <p:nvPr/>
        </p:nvCxnSpPr>
        <p:spPr>
          <a:xfrm flipH="1">
            <a:off x="2851947" y="4271652"/>
            <a:ext cx="123187"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5AF827D-66D5-41DB-B3D8-435FC06E7C6E}"/>
              </a:ext>
            </a:extLst>
          </p:cNvPr>
          <p:cNvCxnSpPr>
            <a:cxnSpLocks/>
          </p:cNvCxnSpPr>
          <p:nvPr/>
        </p:nvCxnSpPr>
        <p:spPr>
          <a:xfrm flipH="1">
            <a:off x="1639917" y="4271652"/>
            <a:ext cx="123187"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6783AE4-F3EF-4837-9E04-7162D2115AE3}"/>
              </a:ext>
            </a:extLst>
          </p:cNvPr>
          <p:cNvCxnSpPr>
            <a:cxnSpLocks/>
          </p:cNvCxnSpPr>
          <p:nvPr/>
        </p:nvCxnSpPr>
        <p:spPr>
          <a:xfrm flipH="1">
            <a:off x="4061052" y="4276719"/>
            <a:ext cx="123187"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67F9CDB-3208-4E49-A0A3-032AC8D2417F}"/>
              </a:ext>
            </a:extLst>
          </p:cNvPr>
          <p:cNvCxnSpPr>
            <a:cxnSpLocks/>
          </p:cNvCxnSpPr>
          <p:nvPr/>
        </p:nvCxnSpPr>
        <p:spPr>
          <a:xfrm flipH="1">
            <a:off x="5113420" y="2854758"/>
            <a:ext cx="113309" cy="0"/>
          </a:xfrm>
          <a:prstGeom prst="line">
            <a:avLst/>
          </a:prstGeom>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0BA78B1-5B34-4D7B-B03C-0B734BE94A8F}"/>
                  </a:ext>
                </a:extLst>
              </p:cNvPr>
              <p:cNvSpPr txBox="1"/>
              <p:nvPr/>
            </p:nvSpPr>
            <p:spPr>
              <a:xfrm>
                <a:off x="894231" y="4154447"/>
                <a:ext cx="5614573" cy="1442383"/>
              </a:xfrm>
              <a:prstGeom prst="rect">
                <a:avLst/>
              </a:prstGeom>
              <a:noFill/>
            </p:spPr>
            <p:txBody>
              <a:bodyPr wrap="square" rtlCol="1">
                <a:spAutoFit/>
              </a:bodyPr>
              <a:lstStyle/>
              <a:p>
                <a:pPr marL="85725" algn="l" defTabSz="685800" rtl="0">
                  <a:buClr>
                    <a:srgbClr val="6B8335"/>
                  </a:buClr>
                  <a:buSzPts val="1200"/>
                  <a:defRPr/>
                </a:pPr>
                <a14:m>
                  <m:oMath xmlns:m="http://schemas.openxmlformats.org/officeDocument/2006/math">
                    <m:f>
                      <m:fPr>
                        <m:ctrlPr>
                          <a:rPr lang="en-US" i="1" kern="0">
                            <a:solidFill>
                              <a:srgbClr val="575049"/>
                            </a:solidFill>
                            <a:latin typeface="Cambria Math" panose="02040503050406030204" pitchFamily="18" charset="0"/>
                            <a:sym typeface="ABeeZee"/>
                          </a:rPr>
                        </m:ctrlPr>
                      </m:fPr>
                      <m:num>
                        <m:r>
                          <a:rPr lang="en-US" i="1" kern="0">
                            <a:solidFill>
                              <a:srgbClr val="575049"/>
                            </a:solidFill>
                            <a:latin typeface="Cambria Math" panose="02040503050406030204" pitchFamily="18" charset="0"/>
                            <a:sym typeface="ABeeZee"/>
                          </a:rPr>
                          <m:t>1</m:t>
                        </m:r>
                      </m:num>
                      <m:den>
                        <m:r>
                          <a:rPr lang="en-US" i="1" kern="0">
                            <a:solidFill>
                              <a:srgbClr val="575049"/>
                            </a:solidFill>
                            <a:latin typeface="Cambria Math" panose="02040503050406030204" pitchFamily="18" charset="0"/>
                            <a:sym typeface="ABeeZee"/>
                          </a:rPr>
                          <m:t>2</m:t>
                        </m:r>
                        <m:r>
                          <a:rPr lang="en-US" i="1" kern="0">
                            <a:solidFill>
                              <a:srgbClr val="575049"/>
                            </a:solidFill>
                            <a:latin typeface="Cambria Math" panose="02040503050406030204" pitchFamily="18" charset="0"/>
                            <a:sym typeface="ABeeZee"/>
                          </a:rPr>
                          <m:t>𝑚</m:t>
                        </m:r>
                      </m:den>
                    </m:f>
                    <m:sSup>
                      <m:sSupPr>
                        <m:ctrlPr>
                          <a:rPr lang="en-US" i="1" kern="0" dirty="0">
                            <a:solidFill>
                              <a:srgbClr val="836967"/>
                            </a:solidFill>
                            <a:latin typeface="Cambria Math" panose="02040503050406030204" pitchFamily="18" charset="0"/>
                            <a:sym typeface="ABeeZee"/>
                          </a:rPr>
                        </m:ctrlPr>
                      </m:sSupPr>
                      <m:e>
                        <m:r>
                          <a:rPr lang="en-US" kern="0" dirty="0">
                            <a:solidFill>
                              <a:srgbClr val="836967"/>
                            </a:solidFill>
                            <a:latin typeface="Cambria Math" panose="02040503050406030204" pitchFamily="18" charset="0"/>
                            <a:sym typeface="ABeeZee"/>
                          </a:rPr>
                          <m:t>(  </m:t>
                        </m:r>
                        <m:d>
                          <m:dPr>
                            <m:ctrlPr>
                              <a:rPr lang="en-US" i="1" kern="0" dirty="0">
                                <a:solidFill>
                                  <a:srgbClr val="836967"/>
                                </a:solidFill>
                                <a:latin typeface="Cambria Math" panose="02040503050406030204" pitchFamily="18" charset="0"/>
                                <a:sym typeface="ABeeZee"/>
                              </a:rPr>
                            </m:ctrlPr>
                          </m:dPr>
                          <m:e>
                            <m:sSub>
                              <m:sSubPr>
                                <m:ctrlPr>
                                  <a:rPr lang="en-US" i="1" kern="0" dirty="0">
                                    <a:solidFill>
                                      <a:srgbClr val="836967"/>
                                    </a:solidFill>
                                    <a:latin typeface="Cambria Math" panose="02040503050406030204" pitchFamily="18" charset="0"/>
                                    <a:sym typeface="ABeeZee"/>
                                  </a:rPr>
                                </m:ctrlPr>
                              </m:sSubPr>
                              <m:e>
                                <m:r>
                                  <a:rPr lang="en-US" i="1" kern="0" dirty="0">
                                    <a:solidFill>
                                      <a:srgbClr val="575049"/>
                                    </a:solidFill>
                                    <a:latin typeface="Cambria Math" panose="02040503050406030204" pitchFamily="18" charset="0"/>
                                    <a:sym typeface="ABeeZee"/>
                                  </a:rPr>
                                  <m:t>𝑍</m:t>
                                </m:r>
                              </m:e>
                              <m:sub>
                                <m:r>
                                  <a:rPr lang="en-US" kern="0" dirty="0">
                                    <a:solidFill>
                                      <a:srgbClr val="575049"/>
                                    </a:solidFill>
                                    <a:latin typeface="Cambria Math" panose="02040503050406030204" pitchFamily="18" charset="0"/>
                                    <a:sym typeface="ABeeZee"/>
                                  </a:rPr>
                                  <m:t>0</m:t>
                                </m:r>
                              </m:sub>
                            </m:sSub>
                            <m:r>
                              <a:rPr lang="en-US" kern="0" dirty="0">
                                <a:solidFill>
                                  <a:srgbClr val="575049"/>
                                </a:solidFill>
                                <a:latin typeface="Cambria Math" panose="02040503050406030204" pitchFamily="18" charset="0"/>
                                <a:sym typeface="ABeeZee"/>
                              </a:rPr>
                              <m:t>−</m:t>
                            </m:r>
                            <m:sSub>
                              <m:sSubPr>
                                <m:ctrlPr>
                                  <a:rPr lang="en-US" i="1" kern="0" dirty="0">
                                    <a:solidFill>
                                      <a:srgbClr val="836967"/>
                                    </a:solidFill>
                                    <a:latin typeface="Cambria Math" panose="02040503050406030204" pitchFamily="18" charset="0"/>
                                    <a:sym typeface="ABeeZee"/>
                                  </a:rPr>
                                </m:ctrlPr>
                              </m:sSubPr>
                              <m:e>
                                <m:r>
                                  <a:rPr lang="en-US" i="1" kern="0" dirty="0">
                                    <a:solidFill>
                                      <a:srgbClr val="575049"/>
                                    </a:solidFill>
                                    <a:latin typeface="Cambria Math" panose="02040503050406030204" pitchFamily="18" charset="0"/>
                                    <a:sym typeface="ABeeZee"/>
                                  </a:rPr>
                                  <m:t>𝑍</m:t>
                                </m:r>
                              </m:e>
                              <m:sub>
                                <m:r>
                                  <a:rPr lang="en-US" kern="0" dirty="0">
                                    <a:solidFill>
                                      <a:srgbClr val="575049"/>
                                    </a:solidFill>
                                    <a:latin typeface="Cambria Math" panose="02040503050406030204" pitchFamily="18" charset="0"/>
                                    <a:sym typeface="ABeeZee"/>
                                  </a:rPr>
                                  <m:t>0</m:t>
                                </m:r>
                              </m:sub>
                            </m:sSub>
                          </m:e>
                        </m:d>
                      </m:e>
                      <m:sup>
                        <m:r>
                          <a:rPr lang="en-US" i="1" kern="0" dirty="0">
                            <a:solidFill>
                              <a:srgbClr val="575049"/>
                            </a:solidFill>
                            <a:latin typeface="Cambria Math" panose="02040503050406030204" pitchFamily="18" charset="0"/>
                            <a:sym typeface="ABeeZee"/>
                          </a:rPr>
                          <m:t>2</m:t>
                        </m:r>
                      </m:sup>
                    </m:sSup>
                    <m:r>
                      <a:rPr lang="en-US" kern="0" dirty="0">
                        <a:solidFill>
                          <a:srgbClr val="575049"/>
                        </a:solidFill>
                        <a:latin typeface="Cambria Math" panose="02040503050406030204" pitchFamily="18" charset="0"/>
                        <a:sym typeface="ABeeZee"/>
                      </a:rPr>
                      <m:t>+</m:t>
                    </m:r>
                    <m:sSup>
                      <m:sSupPr>
                        <m:ctrlPr>
                          <a:rPr lang="en-US" i="1" kern="0" dirty="0">
                            <a:solidFill>
                              <a:srgbClr val="836967"/>
                            </a:solidFill>
                            <a:latin typeface="Cambria Math" panose="02040503050406030204" pitchFamily="18" charset="0"/>
                            <a:sym typeface="ABeeZee"/>
                          </a:rPr>
                        </m:ctrlPr>
                      </m:sSupPr>
                      <m:e>
                        <m:d>
                          <m:dPr>
                            <m:ctrlPr>
                              <a:rPr lang="en-US" i="1" kern="0" dirty="0">
                                <a:solidFill>
                                  <a:srgbClr val="836967"/>
                                </a:solidFill>
                                <a:latin typeface="Cambria Math" panose="02040503050406030204" pitchFamily="18" charset="0"/>
                                <a:sym typeface="ABeeZee"/>
                              </a:rPr>
                            </m:ctrlPr>
                          </m:dPr>
                          <m:e>
                            <m:sSub>
                              <m:sSubPr>
                                <m:ctrlPr>
                                  <a:rPr lang="en-US" i="1" kern="0" dirty="0">
                                    <a:solidFill>
                                      <a:srgbClr val="836967"/>
                                    </a:solidFill>
                                    <a:latin typeface="Cambria Math" panose="02040503050406030204" pitchFamily="18" charset="0"/>
                                    <a:sym typeface="ABeeZee"/>
                                  </a:rPr>
                                </m:ctrlPr>
                              </m:sSubPr>
                              <m:e>
                                <m:r>
                                  <a:rPr lang="en-US" i="1" kern="0" dirty="0">
                                    <a:solidFill>
                                      <a:srgbClr val="575049"/>
                                    </a:solidFill>
                                    <a:latin typeface="Cambria Math" panose="02040503050406030204" pitchFamily="18" charset="0"/>
                                    <a:sym typeface="ABeeZee"/>
                                  </a:rPr>
                                  <m:t>𝑍</m:t>
                                </m:r>
                              </m:e>
                              <m:sub>
                                <m:r>
                                  <a:rPr lang="en-US" kern="0" dirty="0">
                                    <a:solidFill>
                                      <a:srgbClr val="575049"/>
                                    </a:solidFill>
                                    <a:latin typeface="Cambria Math" panose="02040503050406030204" pitchFamily="18" charset="0"/>
                                    <a:sym typeface="ABeeZee"/>
                                  </a:rPr>
                                  <m:t>1</m:t>
                                </m:r>
                              </m:sub>
                            </m:sSub>
                            <m:r>
                              <a:rPr lang="en-US" kern="0" dirty="0">
                                <a:solidFill>
                                  <a:srgbClr val="575049"/>
                                </a:solidFill>
                                <a:latin typeface="Cambria Math" panose="02040503050406030204" pitchFamily="18" charset="0"/>
                                <a:sym typeface="ABeeZee"/>
                              </a:rPr>
                              <m:t>−</m:t>
                            </m:r>
                            <m:sSub>
                              <m:sSubPr>
                                <m:ctrlPr>
                                  <a:rPr lang="en-US" i="1" kern="0" dirty="0">
                                    <a:solidFill>
                                      <a:srgbClr val="836967"/>
                                    </a:solidFill>
                                    <a:latin typeface="Cambria Math" panose="02040503050406030204" pitchFamily="18" charset="0"/>
                                    <a:sym typeface="ABeeZee"/>
                                  </a:rPr>
                                </m:ctrlPr>
                              </m:sSubPr>
                              <m:e>
                                <m:r>
                                  <a:rPr lang="en-US" i="1" kern="0" dirty="0">
                                    <a:solidFill>
                                      <a:srgbClr val="575049"/>
                                    </a:solidFill>
                                    <a:latin typeface="Cambria Math" panose="02040503050406030204" pitchFamily="18" charset="0"/>
                                    <a:sym typeface="ABeeZee"/>
                                  </a:rPr>
                                  <m:t>𝑍</m:t>
                                </m:r>
                              </m:e>
                              <m:sub>
                                <m:r>
                                  <a:rPr lang="en-US" kern="0" dirty="0">
                                    <a:solidFill>
                                      <a:srgbClr val="575049"/>
                                    </a:solidFill>
                                    <a:latin typeface="Cambria Math" panose="02040503050406030204" pitchFamily="18" charset="0"/>
                                    <a:sym typeface="ABeeZee"/>
                                  </a:rPr>
                                  <m:t>1</m:t>
                                </m:r>
                              </m:sub>
                            </m:sSub>
                          </m:e>
                        </m:d>
                      </m:e>
                      <m:sup>
                        <m:r>
                          <a:rPr lang="en-US" kern="0" dirty="0">
                            <a:solidFill>
                              <a:srgbClr val="575049"/>
                            </a:solidFill>
                            <a:latin typeface="Cambria Math" panose="02040503050406030204" pitchFamily="18" charset="0"/>
                            <a:sym typeface="ABeeZee"/>
                          </a:rPr>
                          <m:t>2</m:t>
                        </m:r>
                      </m:sup>
                    </m:sSup>
                  </m:oMath>
                </a14:m>
                <a:r>
                  <a:rPr lang="en-US" kern="0" dirty="0">
                    <a:solidFill>
                      <a:srgbClr val="575049"/>
                    </a:solidFill>
                    <a:latin typeface="ABeeZee"/>
                    <a:sym typeface="ABeeZee"/>
                  </a:rPr>
                  <a:t>+</a:t>
                </a:r>
                <a:r>
                  <a:rPr lang="en-US" kern="0" dirty="0">
                    <a:solidFill>
                      <a:srgbClr val="836967"/>
                    </a:solidFill>
                    <a:latin typeface="ABeeZee"/>
                    <a:sym typeface="ABeeZee"/>
                  </a:rPr>
                  <a:t> </a:t>
                </a:r>
                <a14:m>
                  <m:oMath xmlns:m="http://schemas.openxmlformats.org/officeDocument/2006/math">
                    <m:sSup>
                      <m:sSupPr>
                        <m:ctrlPr>
                          <a:rPr lang="en-US" i="1" kern="0" dirty="0">
                            <a:solidFill>
                              <a:srgbClr val="836967"/>
                            </a:solidFill>
                            <a:latin typeface="Cambria Math" panose="02040503050406030204" pitchFamily="18" charset="0"/>
                            <a:sym typeface="ABeeZee"/>
                          </a:rPr>
                        </m:ctrlPr>
                      </m:sSupPr>
                      <m:e>
                        <m:d>
                          <m:dPr>
                            <m:ctrlPr>
                              <a:rPr lang="en-US" i="1" kern="0" dirty="0">
                                <a:solidFill>
                                  <a:srgbClr val="836967"/>
                                </a:solidFill>
                                <a:latin typeface="Cambria Math" panose="02040503050406030204" pitchFamily="18" charset="0"/>
                                <a:sym typeface="ABeeZee"/>
                              </a:rPr>
                            </m:ctrlPr>
                          </m:dPr>
                          <m:e>
                            <m:sSub>
                              <m:sSubPr>
                                <m:ctrlPr>
                                  <a:rPr lang="en-US" i="1" kern="0" dirty="0">
                                    <a:solidFill>
                                      <a:srgbClr val="836967"/>
                                    </a:solidFill>
                                    <a:latin typeface="Cambria Math" panose="02040503050406030204" pitchFamily="18" charset="0"/>
                                    <a:sym typeface="ABeeZee"/>
                                  </a:rPr>
                                </m:ctrlPr>
                              </m:sSubPr>
                              <m:e>
                                <m:r>
                                  <a:rPr lang="en-US" i="1" kern="0" dirty="0">
                                    <a:solidFill>
                                      <a:srgbClr val="575049"/>
                                    </a:solidFill>
                                    <a:latin typeface="Cambria Math" panose="02040503050406030204" pitchFamily="18" charset="0"/>
                                    <a:sym typeface="ABeeZee"/>
                                  </a:rPr>
                                  <m:t>𝑍</m:t>
                                </m:r>
                              </m:e>
                              <m:sub>
                                <m:r>
                                  <a:rPr lang="en-US" kern="0" dirty="0">
                                    <a:solidFill>
                                      <a:srgbClr val="575049"/>
                                    </a:solidFill>
                                    <a:latin typeface="Cambria Math" panose="02040503050406030204" pitchFamily="18" charset="0"/>
                                    <a:sym typeface="ABeeZee"/>
                                  </a:rPr>
                                  <m:t>2</m:t>
                                </m:r>
                              </m:sub>
                            </m:sSub>
                            <m:r>
                              <a:rPr lang="en-US" kern="0" dirty="0">
                                <a:solidFill>
                                  <a:srgbClr val="575049"/>
                                </a:solidFill>
                                <a:latin typeface="Cambria Math" panose="02040503050406030204" pitchFamily="18" charset="0"/>
                                <a:sym typeface="ABeeZee"/>
                              </a:rPr>
                              <m:t>−</m:t>
                            </m:r>
                            <m:sSub>
                              <m:sSubPr>
                                <m:ctrlPr>
                                  <a:rPr lang="en-US" i="1" kern="0" dirty="0">
                                    <a:solidFill>
                                      <a:srgbClr val="836967"/>
                                    </a:solidFill>
                                    <a:latin typeface="Cambria Math" panose="02040503050406030204" pitchFamily="18" charset="0"/>
                                    <a:sym typeface="ABeeZee"/>
                                  </a:rPr>
                                </m:ctrlPr>
                              </m:sSubPr>
                              <m:e>
                                <m:r>
                                  <a:rPr lang="en-US" i="1" kern="0" dirty="0">
                                    <a:solidFill>
                                      <a:srgbClr val="575049"/>
                                    </a:solidFill>
                                    <a:latin typeface="Cambria Math" panose="02040503050406030204" pitchFamily="18" charset="0"/>
                                    <a:sym typeface="ABeeZee"/>
                                  </a:rPr>
                                  <m:t>𝑍</m:t>
                                </m:r>
                              </m:e>
                              <m:sub>
                                <m:r>
                                  <a:rPr lang="en-US" kern="0" dirty="0">
                                    <a:solidFill>
                                      <a:srgbClr val="575049"/>
                                    </a:solidFill>
                                    <a:latin typeface="Cambria Math" panose="02040503050406030204" pitchFamily="18" charset="0"/>
                                    <a:sym typeface="ABeeZee"/>
                                  </a:rPr>
                                  <m:t>2</m:t>
                                </m:r>
                              </m:sub>
                            </m:sSub>
                          </m:e>
                        </m:d>
                      </m:e>
                      <m:sup>
                        <m:r>
                          <a:rPr lang="en-US" kern="0" dirty="0">
                            <a:solidFill>
                              <a:srgbClr val="575049"/>
                            </a:solidFill>
                            <a:latin typeface="Cambria Math" panose="02040503050406030204" pitchFamily="18" charset="0"/>
                            <a:sym typeface="ABeeZee"/>
                          </a:rPr>
                          <m:t>2</m:t>
                        </m:r>
                      </m:sup>
                    </m:sSup>
                    <m:r>
                      <a:rPr lang="en-US" kern="0" dirty="0">
                        <a:solidFill>
                          <a:srgbClr val="575049"/>
                        </a:solidFill>
                        <a:latin typeface="Cambria Math" panose="02040503050406030204" pitchFamily="18" charset="0"/>
                        <a:sym typeface="ABeeZee"/>
                      </a:rPr>
                      <m:t>)=</m:t>
                    </m:r>
                  </m:oMath>
                </a14:m>
                <a:endParaRPr lang="en-US" kern="0" dirty="0">
                  <a:solidFill>
                    <a:srgbClr val="575049"/>
                  </a:solidFill>
                  <a:latin typeface="ABeeZee"/>
                  <a:sym typeface="ABeeZee"/>
                </a:endParaRPr>
              </a:p>
              <a:p>
                <a:pPr marL="85725" algn="l" defTabSz="685800" rtl="0">
                  <a:buClr>
                    <a:srgbClr val="6B8335"/>
                  </a:buClr>
                  <a:defRPr/>
                </a:pPr>
                <a:r>
                  <a:rPr lang="en-US" kern="0" dirty="0">
                    <a:solidFill>
                      <a:srgbClr val="575049"/>
                    </a:solidFill>
                    <a:latin typeface="Calibri" panose="020F0502020204030204"/>
                  </a:rPr>
                  <a:t>    </a:t>
                </a:r>
                <a14:m>
                  <m:oMath xmlns:m="http://schemas.openxmlformats.org/officeDocument/2006/math">
                    <m:f>
                      <m:fPr>
                        <m:ctrlPr>
                          <a:rPr lang="en-US" i="1" kern="0">
                            <a:solidFill>
                              <a:srgbClr val="575049"/>
                            </a:solidFill>
                            <a:latin typeface="Cambria Math" panose="02040503050406030204" pitchFamily="18" charset="0"/>
                          </a:rPr>
                        </m:ctrlPr>
                      </m:fPr>
                      <m:num>
                        <m:r>
                          <a:rPr lang="en-US" i="1" kern="0">
                            <a:solidFill>
                              <a:srgbClr val="575049"/>
                            </a:solidFill>
                            <a:latin typeface="Cambria Math" panose="02040503050406030204" pitchFamily="18" charset="0"/>
                          </a:rPr>
                          <m:t>1</m:t>
                        </m:r>
                      </m:num>
                      <m:den>
                        <m:r>
                          <a:rPr lang="en-US" i="1" kern="0">
                            <a:solidFill>
                              <a:srgbClr val="575049"/>
                            </a:solidFill>
                            <a:latin typeface="Cambria Math" panose="02040503050406030204" pitchFamily="18" charset="0"/>
                          </a:rPr>
                          <m:t>6</m:t>
                        </m:r>
                      </m:den>
                    </m:f>
                  </m:oMath>
                </a14:m>
                <a:r>
                  <a:rPr lang="en-US" kern="0" dirty="0">
                    <a:solidFill>
                      <a:srgbClr val="575049"/>
                    </a:solidFill>
                    <a:latin typeface="ABeeZee"/>
                    <a:sym typeface="ABeeZee"/>
                  </a:rPr>
                  <a:t> =</a:t>
                </a:r>
                <a14:m>
                  <m:oMath xmlns:m="http://schemas.openxmlformats.org/officeDocument/2006/math">
                    <m:sSup>
                      <m:sSupPr>
                        <m:ctrlPr>
                          <a:rPr lang="en-US" i="1" kern="0" dirty="0">
                            <a:solidFill>
                              <a:srgbClr val="575049"/>
                            </a:solidFill>
                            <a:latin typeface="Cambria Math" panose="02040503050406030204" pitchFamily="18" charset="0"/>
                            <a:sym typeface="ABeeZee"/>
                          </a:rPr>
                        </m:ctrlPr>
                      </m:sSupPr>
                      <m:e>
                        <m:r>
                          <a:rPr lang="en-US" i="1" kern="0" dirty="0">
                            <a:solidFill>
                              <a:srgbClr val="575049"/>
                            </a:solidFill>
                            <a:latin typeface="Cambria Math" panose="02040503050406030204" pitchFamily="18" charset="0"/>
                            <a:sym typeface="ABeeZee"/>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0</m:t>
                            </m:r>
                          </m:sub>
                          <m:sup>
                            <m:r>
                              <a:rPr lang="en-US" i="1">
                                <a:solidFill>
                                  <a:srgbClr val="4472C4"/>
                                </a:solidFill>
                                <a:latin typeface="Cambria Math" panose="02040503050406030204" pitchFamily="18" charset="0"/>
                              </a:rPr>
                              <m:t>0</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0</m:t>
                            </m:r>
                          </m:sub>
                          <m:sup>
                            <m:r>
                              <a:rPr lang="en-US" i="1">
                                <a:solidFill>
                                  <a:srgbClr val="CF8FB8"/>
                                </a:solidFill>
                                <a:latin typeface="Cambria Math" panose="02040503050406030204" pitchFamily="18" charset="0"/>
                              </a:rPr>
                              <m:t>2</m:t>
                            </m:r>
                          </m:sup>
                        </m:sSubSup>
                        <m:r>
                          <a:rPr lang="en-US" i="1">
                            <a:solidFill>
                              <a:prstClr val="black"/>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1</m:t>
                            </m:r>
                          </m:sub>
                          <m:sup>
                            <m:r>
                              <a:rPr lang="en-US" i="1">
                                <a:solidFill>
                                  <a:srgbClr val="4472C4"/>
                                </a:solidFill>
                                <a:latin typeface="Cambria Math" panose="02040503050406030204" pitchFamily="18" charset="0"/>
                              </a:rPr>
                              <m:t>0</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1</m:t>
                            </m:r>
                          </m:sub>
                          <m:sup>
                            <m:r>
                              <a:rPr lang="en-US" i="1">
                                <a:solidFill>
                                  <a:srgbClr val="CF8FB8"/>
                                </a:solidFill>
                                <a:latin typeface="Cambria Math" panose="02040503050406030204" pitchFamily="18" charset="0"/>
                              </a:rPr>
                              <m:t>2</m:t>
                            </m:r>
                          </m:sup>
                        </m:sSubSup>
                        <m:r>
                          <a:rPr lang="en-US" i="1">
                            <a:solidFill>
                              <a:prstClr val="black"/>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2</m:t>
                            </m:r>
                          </m:sub>
                          <m:sup>
                            <m:r>
                              <a:rPr lang="en-US" i="1">
                                <a:solidFill>
                                  <a:srgbClr val="4472C4"/>
                                </a:solidFill>
                                <a:latin typeface="Cambria Math" panose="02040503050406030204" pitchFamily="18" charset="0"/>
                              </a:rPr>
                              <m:t>0</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2</m:t>
                            </m:r>
                          </m:sub>
                          <m:sup>
                            <m:r>
                              <a:rPr lang="en-US" i="1">
                                <a:solidFill>
                                  <a:srgbClr val="CF8FB8"/>
                                </a:solidFill>
                                <a:latin typeface="Cambria Math" panose="02040503050406030204" pitchFamily="18" charset="0"/>
                              </a:rPr>
                              <m:t>2</m:t>
                            </m:r>
                          </m:sup>
                        </m:sSubSup>
                        <m:r>
                          <a:rPr lang="en-US" i="1">
                            <a:solidFill>
                              <a:prstClr val="black"/>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3</m:t>
                            </m:r>
                          </m:sub>
                          <m:sup>
                            <m:r>
                              <a:rPr lang="en-US" i="1">
                                <a:solidFill>
                                  <a:srgbClr val="4472C4"/>
                                </a:solidFill>
                                <a:latin typeface="Cambria Math" panose="02040503050406030204" pitchFamily="18" charset="0"/>
                              </a:rPr>
                              <m:t>0</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3</m:t>
                            </m:r>
                          </m:sub>
                          <m:sup>
                            <m:r>
                              <a:rPr lang="en-US" i="1">
                                <a:solidFill>
                                  <a:srgbClr val="CF8FB8"/>
                                </a:solidFill>
                                <a:latin typeface="Cambria Math" panose="02040503050406030204" pitchFamily="18" charset="0"/>
                              </a:rPr>
                              <m:t>2</m:t>
                            </m:r>
                          </m:sup>
                        </m:sSubSup>
                        <m:r>
                          <a:rPr lang="en-US" i="1" kern="0" dirty="0">
                            <a:solidFill>
                              <a:srgbClr val="575049"/>
                            </a:solidFill>
                            <a:latin typeface="Cambria Math" panose="02040503050406030204" pitchFamily="18" charset="0"/>
                            <a:sym typeface="ABeeZee"/>
                          </a:rPr>
                          <m:t>)</m:t>
                        </m:r>
                        <m:r>
                          <a:rPr lang="en-US" i="1" kern="0" dirty="0">
                            <a:solidFill>
                              <a:srgbClr val="575049"/>
                            </a:solidFill>
                            <a:latin typeface="Cambria Math" panose="02040503050406030204" pitchFamily="18" charset="0"/>
                            <a:sym typeface="Arial"/>
                          </a:rPr>
                          <m:t>−</m:t>
                        </m:r>
                        <m:sSub>
                          <m:sSubPr>
                            <m:ctrlPr>
                              <a:rPr lang="en-US" i="1" kern="0" dirty="0">
                                <a:solidFill>
                                  <a:srgbClr val="836967"/>
                                </a:solidFill>
                                <a:latin typeface="Cambria Math" panose="02040503050406030204" pitchFamily="18" charset="0"/>
                              </a:rPr>
                            </m:ctrlPr>
                          </m:sSubPr>
                          <m:e>
                            <m:r>
                              <a:rPr lang="en-US" i="1" kern="0" dirty="0">
                                <a:solidFill>
                                  <a:srgbClr val="575049"/>
                                </a:solidFill>
                                <a:latin typeface="Cambria Math" panose="02040503050406030204" pitchFamily="18" charset="0"/>
                              </a:rPr>
                              <m:t>𝑍</m:t>
                            </m:r>
                          </m:e>
                          <m:sub>
                            <m:r>
                              <a:rPr lang="en-US" kern="0" dirty="0">
                                <a:solidFill>
                                  <a:srgbClr val="575049"/>
                                </a:solidFill>
                                <a:latin typeface="Cambria Math" panose="02040503050406030204" pitchFamily="18" charset="0"/>
                              </a:rPr>
                              <m:t>0</m:t>
                            </m:r>
                          </m:sub>
                        </m:sSub>
                        <m:r>
                          <a:rPr lang="en-US" i="1" kern="0" dirty="0">
                            <a:solidFill>
                              <a:srgbClr val="575049"/>
                            </a:solidFill>
                            <a:latin typeface="Cambria Math" panose="02040503050406030204" pitchFamily="18" charset="0"/>
                            <a:sym typeface="ABeeZee"/>
                          </a:rPr>
                          <m:t>)</m:t>
                        </m:r>
                      </m:e>
                      <m:sup>
                        <m:r>
                          <a:rPr lang="en-US" i="1" kern="0" dirty="0">
                            <a:solidFill>
                              <a:srgbClr val="575049"/>
                            </a:solidFill>
                            <a:latin typeface="Cambria Math" panose="02040503050406030204" pitchFamily="18" charset="0"/>
                            <a:sym typeface="ABeeZee"/>
                          </a:rPr>
                          <m:t>2</m:t>
                        </m:r>
                      </m:sup>
                    </m:sSup>
                  </m:oMath>
                </a14:m>
                <a:r>
                  <a:rPr lang="en-US" kern="0" dirty="0">
                    <a:solidFill>
                      <a:srgbClr val="575049"/>
                    </a:solidFill>
                    <a:latin typeface="ABeeZee"/>
                    <a:sym typeface="ABeeZee"/>
                  </a:rPr>
                  <a:t>+</a:t>
                </a:r>
                <a:r>
                  <a:rPr lang="en-US" kern="0" dirty="0">
                    <a:solidFill>
                      <a:srgbClr val="836967"/>
                    </a:solidFill>
                    <a:latin typeface="Calibri" panose="020F0502020204030204"/>
                  </a:rPr>
                  <a:t> </a:t>
                </a:r>
                <a14:m>
                  <m:oMath xmlns:m="http://schemas.openxmlformats.org/officeDocument/2006/math">
                    <m:sSup>
                      <m:sSupPr>
                        <m:ctrlPr>
                          <a:rPr lang="en-US" i="1" kern="0" dirty="0">
                            <a:solidFill>
                              <a:srgbClr val="836967"/>
                            </a:solidFill>
                            <a:latin typeface="Cambria Math" panose="02040503050406030204" pitchFamily="18" charset="0"/>
                          </a:rPr>
                        </m:ctrlPr>
                      </m:sSupPr>
                      <m:e>
                        <m:d>
                          <m:dPr>
                            <m:ctrlPr>
                              <a:rPr lang="en-US" i="1" kern="0" dirty="0">
                                <a:solidFill>
                                  <a:srgbClr val="836967"/>
                                </a:solidFill>
                                <a:latin typeface="Cambria Math" panose="02040503050406030204" pitchFamily="18" charset="0"/>
                              </a:rPr>
                            </m:ctrlPr>
                          </m:dPr>
                          <m:e>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m:t>
                                </m:r>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0</m:t>
                                </m:r>
                              </m:sub>
                              <m:sup>
                                <m:r>
                                  <a:rPr lang="en-US" i="1">
                                    <a:solidFill>
                                      <a:srgbClr val="4472C4"/>
                                    </a:solidFill>
                                    <a:latin typeface="Cambria Math" panose="02040503050406030204" pitchFamily="18" charset="0"/>
                                  </a:rPr>
                                  <m:t>1</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0</m:t>
                                </m:r>
                              </m:sub>
                              <m:sup>
                                <m:r>
                                  <a:rPr lang="en-US" i="1">
                                    <a:solidFill>
                                      <a:srgbClr val="CF8FB8"/>
                                    </a:solidFill>
                                    <a:latin typeface="Cambria Math" panose="02040503050406030204" pitchFamily="18" charset="0"/>
                                  </a:rPr>
                                  <m:t>2</m:t>
                                </m:r>
                              </m:sup>
                            </m:sSubSup>
                            <m:r>
                              <a:rPr lang="en-US" i="1">
                                <a:solidFill>
                                  <a:prstClr val="black"/>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   </m:t>
                                </m:r>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1</m:t>
                                </m:r>
                              </m:sub>
                              <m:sup>
                                <m:r>
                                  <a:rPr lang="en-US" i="1">
                                    <a:solidFill>
                                      <a:srgbClr val="4472C4"/>
                                    </a:solidFill>
                                    <a:latin typeface="Cambria Math" panose="02040503050406030204" pitchFamily="18" charset="0"/>
                                  </a:rPr>
                                  <m:t>1</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1</m:t>
                                </m:r>
                              </m:sub>
                              <m:sup>
                                <m:r>
                                  <a:rPr lang="en-US" i="1">
                                    <a:solidFill>
                                      <a:srgbClr val="CF8FB8"/>
                                    </a:solidFill>
                                    <a:latin typeface="Cambria Math" panose="02040503050406030204" pitchFamily="18" charset="0"/>
                                  </a:rPr>
                                  <m:t>2</m:t>
                                </m:r>
                              </m:sup>
                            </m:sSubSup>
                            <m:r>
                              <a:rPr lang="en-US" i="1">
                                <a:solidFill>
                                  <a:prstClr val="black"/>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2</m:t>
                                </m:r>
                              </m:sub>
                              <m:sup>
                                <m:r>
                                  <a:rPr lang="en-US" i="1">
                                    <a:solidFill>
                                      <a:srgbClr val="4472C4"/>
                                    </a:solidFill>
                                    <a:latin typeface="Cambria Math" panose="02040503050406030204" pitchFamily="18" charset="0"/>
                                  </a:rPr>
                                  <m:t>1</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2</m:t>
                                </m:r>
                              </m:sub>
                              <m:sup>
                                <m:r>
                                  <a:rPr lang="en-US" i="1">
                                    <a:solidFill>
                                      <a:srgbClr val="CF8FB8"/>
                                    </a:solidFill>
                                    <a:latin typeface="Cambria Math" panose="02040503050406030204" pitchFamily="18" charset="0"/>
                                  </a:rPr>
                                  <m:t>2</m:t>
                                </m:r>
                              </m:sup>
                            </m:sSubSup>
                            <m:r>
                              <a:rPr lang="en-US" i="1">
                                <a:solidFill>
                                  <a:prstClr val="black"/>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3</m:t>
                                </m:r>
                              </m:sub>
                              <m:sup>
                                <m:r>
                                  <a:rPr lang="en-US" i="1">
                                    <a:solidFill>
                                      <a:srgbClr val="4472C4"/>
                                    </a:solidFill>
                                    <a:latin typeface="Cambria Math" panose="02040503050406030204" pitchFamily="18" charset="0"/>
                                  </a:rPr>
                                  <m:t>1</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3</m:t>
                                </m:r>
                              </m:sub>
                              <m:sup>
                                <m:r>
                                  <a:rPr lang="en-US" i="1">
                                    <a:solidFill>
                                      <a:srgbClr val="CF8FB8"/>
                                    </a:solidFill>
                                    <a:latin typeface="Cambria Math" panose="02040503050406030204" pitchFamily="18" charset="0"/>
                                  </a:rPr>
                                  <m:t>2</m:t>
                                </m:r>
                              </m:sup>
                            </m:sSubSup>
                            <m:r>
                              <a:rPr lang="en-US" i="1">
                                <a:solidFill>
                                  <a:srgbClr val="CF8FB8"/>
                                </a:solidFill>
                                <a:latin typeface="Cambria Math" panose="02040503050406030204" pitchFamily="18" charset="0"/>
                              </a:rPr>
                              <m:t>)</m:t>
                            </m:r>
                            <m:r>
                              <a:rPr lang="en-US" kern="0" dirty="0">
                                <a:solidFill>
                                  <a:srgbClr val="575049"/>
                                </a:solidFill>
                                <a:latin typeface="Cambria Math" panose="02040503050406030204" pitchFamily="18" charset="0"/>
                              </a:rPr>
                              <m:t>−</m:t>
                            </m:r>
                            <m:sSub>
                              <m:sSubPr>
                                <m:ctrlPr>
                                  <a:rPr lang="en-US" i="1" kern="0" dirty="0">
                                    <a:solidFill>
                                      <a:srgbClr val="836967"/>
                                    </a:solidFill>
                                    <a:latin typeface="Cambria Math" panose="02040503050406030204" pitchFamily="18" charset="0"/>
                                  </a:rPr>
                                </m:ctrlPr>
                              </m:sSubPr>
                              <m:e>
                                <m:r>
                                  <a:rPr lang="en-US" i="1" kern="0" dirty="0">
                                    <a:solidFill>
                                      <a:srgbClr val="575049"/>
                                    </a:solidFill>
                                    <a:latin typeface="Cambria Math" panose="02040503050406030204" pitchFamily="18" charset="0"/>
                                  </a:rPr>
                                  <m:t>𝑍</m:t>
                                </m:r>
                              </m:e>
                              <m:sub>
                                <m:r>
                                  <a:rPr lang="en-US" kern="0" dirty="0">
                                    <a:solidFill>
                                      <a:srgbClr val="575049"/>
                                    </a:solidFill>
                                    <a:latin typeface="Cambria Math" panose="02040503050406030204" pitchFamily="18" charset="0"/>
                                  </a:rPr>
                                  <m:t>1</m:t>
                                </m:r>
                              </m:sub>
                            </m:sSub>
                          </m:e>
                        </m:d>
                      </m:e>
                      <m:sup>
                        <m:r>
                          <a:rPr lang="en-US" kern="0" dirty="0">
                            <a:solidFill>
                              <a:srgbClr val="575049"/>
                            </a:solidFill>
                            <a:latin typeface="Cambria Math" panose="02040503050406030204" pitchFamily="18" charset="0"/>
                          </a:rPr>
                          <m:t>2</m:t>
                        </m:r>
                      </m:sup>
                    </m:sSup>
                  </m:oMath>
                </a14:m>
                <a:r>
                  <a:rPr lang="en-US" kern="0" dirty="0">
                    <a:solidFill>
                      <a:srgbClr val="575049"/>
                    </a:solidFill>
                    <a:latin typeface="ABeeZee"/>
                    <a:sym typeface="ABeeZee"/>
                  </a:rPr>
                  <a:t>+</a:t>
                </a:r>
                <a:r>
                  <a:rPr lang="en-US" kern="0" dirty="0">
                    <a:solidFill>
                      <a:srgbClr val="836967"/>
                    </a:solidFill>
                    <a:latin typeface="Calibri" panose="020F0502020204030204"/>
                  </a:rPr>
                  <a:t> </a:t>
                </a:r>
                <a14:m>
                  <m:oMath xmlns:m="http://schemas.openxmlformats.org/officeDocument/2006/math">
                    <m:sSup>
                      <m:sSupPr>
                        <m:ctrlPr>
                          <a:rPr lang="en-US" i="1" kern="0" dirty="0">
                            <a:solidFill>
                              <a:srgbClr val="836967"/>
                            </a:solidFill>
                            <a:latin typeface="Cambria Math" panose="02040503050406030204" pitchFamily="18" charset="0"/>
                          </a:rPr>
                        </m:ctrlPr>
                      </m:sSupPr>
                      <m:e>
                        <m:d>
                          <m:dPr>
                            <m:ctrlPr>
                              <a:rPr lang="en-US" i="1" kern="0" dirty="0">
                                <a:solidFill>
                                  <a:srgbClr val="836967"/>
                                </a:solidFill>
                                <a:latin typeface="Cambria Math" panose="02040503050406030204" pitchFamily="18" charset="0"/>
                              </a:rPr>
                            </m:ctrlPr>
                          </m:dPr>
                          <m:e>
                            <m:r>
                              <a:rPr lang="en-US" kern="0" dirty="0">
                                <a:solidFill>
                                  <a:srgbClr val="836967"/>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0</m:t>
                                </m:r>
                              </m:sub>
                              <m:sup>
                                <m:r>
                                  <a:rPr lang="en-US" i="1">
                                    <a:solidFill>
                                      <a:srgbClr val="4472C4"/>
                                    </a:solidFill>
                                    <a:latin typeface="Cambria Math" panose="02040503050406030204" pitchFamily="18" charset="0"/>
                                  </a:rPr>
                                  <m:t>2</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0</m:t>
                                </m:r>
                              </m:sub>
                              <m:sup>
                                <m:r>
                                  <a:rPr lang="en-US" i="1">
                                    <a:solidFill>
                                      <a:srgbClr val="CF8FB8"/>
                                    </a:solidFill>
                                    <a:latin typeface="Cambria Math" panose="02040503050406030204" pitchFamily="18" charset="0"/>
                                  </a:rPr>
                                  <m:t>2</m:t>
                                </m:r>
                              </m:sup>
                            </m:sSubSup>
                            <m:r>
                              <a:rPr lang="en-US" i="1">
                                <a:solidFill>
                                  <a:prstClr val="black"/>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1</m:t>
                                </m:r>
                              </m:sub>
                              <m:sup>
                                <m:r>
                                  <a:rPr lang="en-US" i="1">
                                    <a:solidFill>
                                      <a:srgbClr val="4472C4"/>
                                    </a:solidFill>
                                    <a:latin typeface="Cambria Math" panose="02040503050406030204" pitchFamily="18" charset="0"/>
                                  </a:rPr>
                                  <m:t>2</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1</m:t>
                                </m:r>
                              </m:sub>
                              <m:sup>
                                <m:r>
                                  <a:rPr lang="en-US" i="1">
                                    <a:solidFill>
                                      <a:srgbClr val="CF8FB8"/>
                                    </a:solidFill>
                                    <a:latin typeface="Cambria Math" panose="02040503050406030204" pitchFamily="18" charset="0"/>
                                  </a:rPr>
                                  <m:t>2</m:t>
                                </m:r>
                              </m:sup>
                            </m:sSubSup>
                            <m:r>
                              <a:rPr lang="en-US" i="1">
                                <a:solidFill>
                                  <a:prstClr val="black"/>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   </m:t>
                                </m:r>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2</m:t>
                                </m:r>
                              </m:sub>
                              <m:sup>
                                <m:r>
                                  <a:rPr lang="en-US" i="1">
                                    <a:solidFill>
                                      <a:srgbClr val="4472C4"/>
                                    </a:solidFill>
                                    <a:latin typeface="Cambria Math" panose="02040503050406030204" pitchFamily="18" charset="0"/>
                                  </a:rPr>
                                  <m:t>2</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2</m:t>
                                </m:r>
                              </m:sub>
                              <m:sup>
                                <m:r>
                                  <a:rPr lang="en-US" i="1">
                                    <a:solidFill>
                                      <a:srgbClr val="CF8FB8"/>
                                    </a:solidFill>
                                    <a:latin typeface="Cambria Math" panose="02040503050406030204" pitchFamily="18" charset="0"/>
                                  </a:rPr>
                                  <m:t>2</m:t>
                                </m:r>
                              </m:sup>
                            </m:sSubSup>
                            <m:r>
                              <a:rPr lang="en-US" i="1">
                                <a:solidFill>
                                  <a:prstClr val="black"/>
                                </a:solidFill>
                                <a:latin typeface="Cambria Math" panose="02040503050406030204" pitchFamily="18" charset="0"/>
                              </a:rPr>
                              <m:t>+</m:t>
                            </m:r>
                            <m:sSubSup>
                              <m:sSubSupPr>
                                <m:ctrlPr>
                                  <a:rPr lang="en-US" i="1">
                                    <a:solidFill>
                                      <a:srgbClr val="4472C4"/>
                                    </a:solidFill>
                                    <a:latin typeface="Cambria Math" panose="02040503050406030204" pitchFamily="18" charset="0"/>
                                  </a:rPr>
                                </m:ctrlPr>
                              </m:sSubSupPr>
                              <m:e>
                                <m:r>
                                  <a:rPr lang="en-US" i="1">
                                    <a:solidFill>
                                      <a:srgbClr val="4472C4"/>
                                    </a:solidFill>
                                    <a:latin typeface="Cambria Math" panose="02040503050406030204" pitchFamily="18" charset="0"/>
                                  </a:rPr>
                                  <m:t>𝑦</m:t>
                                </m:r>
                              </m:e>
                              <m:sub>
                                <m:r>
                                  <a:rPr lang="en-US" i="1">
                                    <a:solidFill>
                                      <a:srgbClr val="4472C4"/>
                                    </a:solidFill>
                                    <a:latin typeface="Cambria Math" panose="02040503050406030204" pitchFamily="18" charset="0"/>
                                  </a:rPr>
                                  <m:t>3</m:t>
                                </m:r>
                              </m:sub>
                              <m:sup>
                                <m:r>
                                  <a:rPr lang="en-US" i="1">
                                    <a:solidFill>
                                      <a:srgbClr val="4472C4"/>
                                    </a:solidFill>
                                    <a:latin typeface="Cambria Math" panose="02040503050406030204" pitchFamily="18" charset="0"/>
                                  </a:rPr>
                                  <m:t>2</m:t>
                                </m:r>
                              </m:sup>
                            </m:sSubSup>
                            <m:sSubSup>
                              <m:sSubSupPr>
                                <m:ctrlPr>
                                  <a:rPr lang="en-US" i="1">
                                    <a:solidFill>
                                      <a:srgbClr val="CF8FB8"/>
                                    </a:solidFill>
                                    <a:latin typeface="Cambria Math" panose="02040503050406030204" pitchFamily="18" charset="0"/>
                                  </a:rPr>
                                </m:ctrlPr>
                              </m:sSubSupPr>
                              <m:e>
                                <m:r>
                                  <a:rPr lang="en-US" i="1">
                                    <a:solidFill>
                                      <a:srgbClr val="CF8FB8"/>
                                    </a:solidFill>
                                    <a:latin typeface="Cambria Math" panose="02040503050406030204" pitchFamily="18" charset="0"/>
                                  </a:rPr>
                                  <m:t>𝑤</m:t>
                                </m:r>
                              </m:e>
                              <m:sub>
                                <m:r>
                                  <a:rPr lang="en-US" i="1">
                                    <a:solidFill>
                                      <a:srgbClr val="CF8FB8"/>
                                    </a:solidFill>
                                    <a:latin typeface="Cambria Math" panose="02040503050406030204" pitchFamily="18" charset="0"/>
                                  </a:rPr>
                                  <m:t>3</m:t>
                                </m:r>
                              </m:sub>
                              <m:sup>
                                <m:r>
                                  <a:rPr lang="en-US" i="1">
                                    <a:solidFill>
                                      <a:srgbClr val="CF8FB8"/>
                                    </a:solidFill>
                                    <a:latin typeface="Cambria Math" panose="02040503050406030204" pitchFamily="18" charset="0"/>
                                  </a:rPr>
                                  <m:t>2</m:t>
                                </m:r>
                              </m:sup>
                            </m:sSubSup>
                            <m:r>
                              <a:rPr lang="en-US" kern="0" dirty="0">
                                <a:solidFill>
                                  <a:srgbClr val="836967"/>
                                </a:solidFill>
                                <a:latin typeface="Cambria Math" panose="02040503050406030204" pitchFamily="18" charset="0"/>
                              </a:rPr>
                              <m:t>)</m:t>
                            </m:r>
                            <m:r>
                              <a:rPr lang="en-US" kern="0" dirty="0">
                                <a:solidFill>
                                  <a:srgbClr val="575049"/>
                                </a:solidFill>
                                <a:latin typeface="Cambria Math" panose="02040503050406030204" pitchFamily="18" charset="0"/>
                              </a:rPr>
                              <m:t>−</m:t>
                            </m:r>
                            <m:sSub>
                              <m:sSubPr>
                                <m:ctrlPr>
                                  <a:rPr lang="en-US" i="1" kern="0" dirty="0">
                                    <a:solidFill>
                                      <a:srgbClr val="836967"/>
                                    </a:solidFill>
                                    <a:latin typeface="Cambria Math" panose="02040503050406030204" pitchFamily="18" charset="0"/>
                                  </a:rPr>
                                </m:ctrlPr>
                              </m:sSubPr>
                              <m:e>
                                <m:r>
                                  <a:rPr lang="en-US" i="1" kern="0" dirty="0">
                                    <a:solidFill>
                                      <a:srgbClr val="575049"/>
                                    </a:solidFill>
                                    <a:latin typeface="Cambria Math" panose="02040503050406030204" pitchFamily="18" charset="0"/>
                                  </a:rPr>
                                  <m:t>𝑍</m:t>
                                </m:r>
                              </m:e>
                              <m:sub>
                                <m:r>
                                  <a:rPr lang="en-US" kern="0" dirty="0">
                                    <a:solidFill>
                                      <a:srgbClr val="575049"/>
                                    </a:solidFill>
                                    <a:latin typeface="Cambria Math" panose="02040503050406030204" pitchFamily="18" charset="0"/>
                                  </a:rPr>
                                  <m:t>2</m:t>
                                </m:r>
                              </m:sub>
                            </m:sSub>
                          </m:e>
                        </m:d>
                      </m:e>
                      <m:sup>
                        <m:r>
                          <a:rPr lang="en-US" kern="0" dirty="0">
                            <a:solidFill>
                              <a:srgbClr val="575049"/>
                            </a:solidFill>
                            <a:latin typeface="Cambria Math" panose="02040503050406030204" pitchFamily="18" charset="0"/>
                          </a:rPr>
                          <m:t>2</m:t>
                        </m:r>
                      </m:sup>
                    </m:sSup>
                  </m:oMath>
                </a14:m>
                <a:endParaRPr lang="en-US" kern="0" dirty="0">
                  <a:solidFill>
                    <a:srgbClr val="575049"/>
                  </a:solidFill>
                  <a:latin typeface="ABeeZee"/>
                  <a:sym typeface="ABeeZee"/>
                </a:endParaRPr>
              </a:p>
            </p:txBody>
          </p:sp>
        </mc:Choice>
        <mc:Fallback>
          <p:sp>
            <p:nvSpPr>
              <p:cNvPr id="3" name="TextBox 2">
                <a:extLst>
                  <a:ext uri="{FF2B5EF4-FFF2-40B4-BE49-F238E27FC236}">
                    <a16:creationId xmlns:a16="http://schemas.microsoft.com/office/drawing/2014/main" id="{60BA78B1-5B34-4D7B-B03C-0B734BE94A8F}"/>
                  </a:ext>
                </a:extLst>
              </p:cNvPr>
              <p:cNvSpPr txBox="1">
                <a:spLocks noRot="1" noChangeAspect="1" noMove="1" noResize="1" noEditPoints="1" noAdjustHandles="1" noChangeArrowheads="1" noChangeShapeType="1" noTextEdit="1"/>
              </p:cNvSpPr>
              <p:nvPr/>
            </p:nvSpPr>
            <p:spPr>
              <a:xfrm>
                <a:off x="894231" y="4154447"/>
                <a:ext cx="5614573" cy="1442383"/>
              </a:xfrm>
              <a:prstGeom prst="rect">
                <a:avLst/>
              </a:prstGeom>
              <a:blipFill>
                <a:blip r:embed="rId5"/>
                <a:stretch>
                  <a:fillRect b="-47881"/>
                </a:stretch>
              </a:blipFill>
            </p:spPr>
            <p:txBody>
              <a:bodyPr/>
              <a:lstStyle/>
              <a:p>
                <a:r>
                  <a:rPr lang="en-US">
                    <a:noFill/>
                  </a:rPr>
                  <a:t> </a:t>
                </a:r>
              </a:p>
            </p:txBody>
          </p:sp>
        </mc:Fallback>
      </mc:AlternateContent>
    </p:spTree>
    <p:extLst>
      <p:ext uri="{BB962C8B-B14F-4D97-AF65-F5344CB8AC3E}">
        <p14:creationId xmlns:p14="http://schemas.microsoft.com/office/powerpoint/2010/main" val="140301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animEffect transition="in" filter="fade">
                                      <p:cBhvr>
                                        <p:cTn id="25" dur="500"/>
                                        <p:tgtEl>
                                          <p:spTgt spid="11">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BECE2A2-4C2C-467E-8A20-837E0AF55B15}"/>
              </a:ext>
            </a:extLst>
          </p:cNvPr>
          <p:cNvSpPr/>
          <p:nvPr/>
        </p:nvSpPr>
        <p:spPr>
          <a:xfrm>
            <a:off x="195943" y="1039197"/>
            <a:ext cx="8831425" cy="4793602"/>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dirty="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1F1B8DC-E1DF-4422-A6B6-B220F3133769}"/>
                  </a:ext>
                </a:extLst>
              </p:cNvPr>
              <p:cNvSpPr txBox="1"/>
              <p:nvPr/>
            </p:nvSpPr>
            <p:spPr>
              <a:xfrm>
                <a:off x="411276" y="1442655"/>
                <a:ext cx="8400758" cy="4413709"/>
              </a:xfrm>
              <a:prstGeom prst="rect">
                <a:avLst/>
              </a:prstGeom>
              <a:noFill/>
            </p:spPr>
            <p:txBody>
              <a:bodyPr wrap="square" rtlCol="0">
                <a:spAutoFit/>
              </a:bodyPr>
              <a:lstStyle/>
              <a:p>
                <a:pPr algn="l" defTabSz="685800" rtl="0"/>
                <a:r>
                  <a:rPr lang="en-US" sz="1200" kern="0" dirty="0">
                    <a:solidFill>
                      <a:srgbClr val="575049"/>
                    </a:solidFill>
                    <a:latin typeface="Calibri" panose="020F0502020204030204"/>
                  </a:rPr>
                  <a:t>=   </a:t>
                </a:r>
                <a14:m>
                  <m:oMath xmlns:m="http://schemas.openxmlformats.org/officeDocument/2006/math">
                    <m:f>
                      <m:fPr>
                        <m:ctrlPr>
                          <a:rPr lang="en-US" sz="1200" i="1" kern="0">
                            <a:solidFill>
                              <a:srgbClr val="575049"/>
                            </a:solidFill>
                            <a:latin typeface="Cambria Math" panose="02040503050406030204" pitchFamily="18" charset="0"/>
                          </a:rPr>
                        </m:ctrlPr>
                      </m:fPr>
                      <m:num>
                        <m:r>
                          <a:rPr lang="en-US" sz="1200" i="1" kern="0">
                            <a:solidFill>
                              <a:srgbClr val="575049"/>
                            </a:solidFill>
                            <a:latin typeface="Cambria Math" panose="02040503050406030204" pitchFamily="18" charset="0"/>
                          </a:rPr>
                          <m:t>1</m:t>
                        </m:r>
                      </m:num>
                      <m:den>
                        <m:r>
                          <a:rPr lang="en-US" sz="1200" i="1" kern="0">
                            <a:solidFill>
                              <a:srgbClr val="575049"/>
                            </a:solidFill>
                            <a:latin typeface="Cambria Math" panose="02040503050406030204" pitchFamily="18" charset="0"/>
                          </a:rPr>
                          <m:t>6</m:t>
                        </m:r>
                      </m:den>
                    </m:f>
                    <m:sSup>
                      <m:sSupPr>
                        <m:ctrlPr>
                          <a:rPr lang="en-US" sz="1200" i="1" kern="0">
                            <a:solidFill>
                              <a:srgbClr val="575049"/>
                            </a:solidFill>
                            <a:latin typeface="Cambria Math" panose="02040503050406030204" pitchFamily="18" charset="0"/>
                          </a:rPr>
                        </m:ctrlPr>
                      </m:sSupPr>
                      <m:e>
                        <m:r>
                          <a:rPr lang="en-US" sz="1200" i="1" kern="0">
                            <a:solidFill>
                              <a:srgbClr val="575049"/>
                            </a:solidFill>
                            <a:latin typeface="Cambria Math" panose="02040503050406030204" pitchFamily="18" charset="0"/>
                          </a:rPr>
                          <m:t>∗</m:t>
                        </m:r>
                        <m:eqArr>
                          <m:eqArrPr>
                            <m:ctrlPr>
                              <a:rPr lang="en-US" sz="1200" i="1" kern="0" dirty="0">
                                <a:solidFill>
                                  <a:srgbClr val="575049"/>
                                </a:solidFill>
                                <a:latin typeface="Cambria Math" panose="02040503050406030204" pitchFamily="18" charset="0"/>
                                <a:sym typeface="ABeeZee"/>
                              </a:rPr>
                            </m:ctrlPr>
                          </m:eqArrPr>
                          <m:e>
                            <m:r>
                              <a:rPr lang="en-US" sz="1200" i="1" kern="0" dirty="0">
                                <a:solidFill>
                                  <a:srgbClr val="575049"/>
                                </a:solidFill>
                                <a:latin typeface="Cambria Math" panose="02040503050406030204" pitchFamily="18" charset="0"/>
                                <a:sym typeface="ABeeZee"/>
                              </a:rPr>
                              <m:t>(</m:t>
                            </m:r>
                            <m:r>
                              <a:rPr lang="en-US" sz="1200" i="1" kern="0" dirty="0">
                                <a:solidFill>
                                  <a:srgbClr val="70AD47"/>
                                </a:solidFill>
                                <a:latin typeface="Cambria Math" panose="02040503050406030204" pitchFamily="18" charset="0"/>
                                <a:sym typeface="ABeeZee"/>
                              </a:rPr>
                              <m:t>(</m:t>
                            </m:r>
                            <m:d>
                              <m:dPr>
                                <m:ctrlPr>
                                  <a:rPr lang="en-US" sz="1200" b="1" i="1" kern="0" dirty="0">
                                    <a:solidFill>
                                      <a:srgbClr val="FF0000"/>
                                    </a:solidFill>
                                    <a:effectLst>
                                      <a:outerShdw blurRad="38100" dist="38100" dir="2700000" algn="tl">
                                        <a:srgbClr val="000000">
                                          <a:alpha val="43137"/>
                                        </a:srgbClr>
                                      </a:outerShdw>
                                    </a:effectLst>
                                    <a:latin typeface="Cambria Math" panose="02040503050406030204" pitchFamily="18" charset="0"/>
                                    <a:sym typeface="ABeeZee"/>
                                  </a:rPr>
                                </m:ctrlPr>
                              </m:dPr>
                              <m:e>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r>
                                  <m:rPr>
                                    <m:nor/>
                                  </m:rPr>
                                  <a:rPr lang="en-US" sz="1200" dirty="0">
                                    <a:solidFill>
                                      <a:prstClr val="black"/>
                                    </a:solidFill>
                                    <a:latin typeface="Calibri" panose="020F0502020204030204"/>
                                  </a:rPr>
                                  <m:t> </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a:solidFill>
                                          <a:prstClr val="black"/>
                                        </a:solidFill>
                                        <a:latin typeface="Cambria Math" panose="02040503050406030204" pitchFamily="18" charset="0"/>
                                      </a:rPr>
                                      <m:t>𝟎</m:t>
                                    </m:r>
                                    <m:r>
                                      <a:rPr lang="en-US" sz="1200" b="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r>
                                  <a:rPr lang="en-US" sz="1200" b="1" i="1" kern="0">
                                    <a:solidFill>
                                      <a:srgbClr val="575049"/>
                                    </a:solidFill>
                                    <a:latin typeface="Cambria Math" panose="02040503050406030204" pitchFamily="18" charset="0"/>
                                    <a:sym typeface="Arial"/>
                                  </a:rPr>
                                  <m:t> </m:t>
                                </m:r>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𝟎</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a:solidFill>
                                          <a:prstClr val="black"/>
                                        </a:solidFill>
                                        <a:latin typeface="Cambria Math" panose="02040503050406030204" pitchFamily="18" charset="0"/>
                                      </a:rPr>
                                      <m:t>𝟎</m:t>
                                    </m:r>
                                    <m:r>
                                      <a:rPr lang="en-US" sz="1200" b="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𝟎</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a:solidFill>
                                          <a:prstClr val="black"/>
                                        </a:solidFill>
                                        <a:latin typeface="Cambria Math" panose="02040503050406030204" pitchFamily="18" charset="0"/>
                                      </a:rPr>
                                      <m:t>𝟎</m:t>
                                    </m:r>
                                    <m:r>
                                      <a:rPr lang="en-US" sz="1200" b="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𝟎</m:t>
                                    </m:r>
                                  </m:sub>
                                </m:sSub>
                                <m:r>
                                  <a:rPr lang="en-US" sz="1200" b="1" i="1" kern="0">
                                    <a:solidFill>
                                      <a:srgbClr val="575049"/>
                                    </a:solidFill>
                                    <a:latin typeface="Cambria Math" panose="02040503050406030204" pitchFamily="18" charset="0"/>
                                    <a:sym typeface="Arial"/>
                                  </a:rPr>
                                  <m:t>)</m:t>
                                </m:r>
                              </m:e>
                            </m:d>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0</m:t>
                                </m:r>
                              </m:sub>
                              <m:sup>
                                <m:r>
                                  <a:rPr lang="en-US" sz="1200" i="1">
                                    <a:solidFill>
                                      <a:srgbClr val="CF8FB8"/>
                                    </a:solidFill>
                                    <a:latin typeface="Cambria Math" panose="02040503050406030204" pitchFamily="18" charset="0"/>
                                  </a:rPr>
                                  <m:t>2</m:t>
                                </m:r>
                              </m:sup>
                            </m:sSubSup>
                            <m:r>
                              <a:rPr lang="en-US" sz="1200" i="1">
                                <a:solidFill>
                                  <a:prstClr val="black"/>
                                </a:solidFill>
                                <a:latin typeface="Cambria Math" panose="02040503050406030204" pitchFamily="18" charset="0"/>
                              </a:rPr>
                              <m:t>+</m:t>
                            </m:r>
                            <m:d>
                              <m:dPr>
                                <m:ctrlPr>
                                  <a:rPr lang="en-US" sz="1200" i="1">
                                    <a:solidFill>
                                      <a:srgbClr val="FF0000"/>
                                    </a:solidFill>
                                    <a:latin typeface="Cambria Math" panose="02040503050406030204" pitchFamily="18" charset="0"/>
                                  </a:rPr>
                                </m:ctrlPr>
                              </m:dPr>
                              <m:e>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r>
                                  <a:rPr lang="en-US" sz="1200" i="1">
                                    <a:solidFill>
                                      <a:prstClr val="black"/>
                                    </a:solidFill>
                                    <a:latin typeface="Cambria Math" panose="02040503050406030204" pitchFamily="18" charset="0"/>
                                  </a:rPr>
                                  <m:t> </m:t>
                                </m:r>
                                <m:sSub>
                                  <m:sSubPr>
                                    <m:ctrlPr>
                                      <a:rPr lang="en-US" sz="1200" b="1" i="1" kern="0">
                                        <a:solidFill>
                                          <a:srgbClr val="575049"/>
                                        </a:solidFill>
                                        <a:latin typeface="Cambria Math" panose="02040503050406030204" pitchFamily="18" charset="0"/>
                                        <a:sym typeface="Arial"/>
                                      </a:rPr>
                                    </m:ctrlPr>
                                  </m:sSubPr>
                                  <m:e>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𝟎</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𝟏</m:t>
                                    </m:r>
                                  </m:sub>
                                </m:sSub>
                                <m:r>
                                  <a:rPr lang="en-US" sz="1200" b="1" kern="0">
                                    <a:solidFill>
                                      <a:srgbClr val="575049"/>
                                    </a:solidFill>
                                    <a:latin typeface="Cambria Math" panose="02040503050406030204" pitchFamily="18" charset="0"/>
                                    <a:sym typeface="Arial"/>
                                  </a:rPr>
                                  <m:t>+</m:t>
                                </m:r>
                                <m:sSub>
                                  <m:sSubPr>
                                    <m:ctrlPr>
                                      <a:rPr lang="en-US" sz="1200" b="1" i="1" kern="0">
                                        <a:solidFill>
                                          <a:srgbClr val="575049"/>
                                        </a:solidFill>
                                        <a:latin typeface="Cambria Math" panose="02040503050406030204" pitchFamily="18" charset="0"/>
                                        <a:sym typeface="Arial"/>
                                      </a:rPr>
                                    </m:ctrlPr>
                                  </m:sSubPr>
                                  <m:e>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𝟎</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𝟏</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𝟎</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𝟏</m:t>
                                    </m:r>
                                  </m:sub>
                                </m:sSub>
                                <m:r>
                                  <a:rPr lang="en-US" sz="1200" b="1" kern="0">
                                    <a:solidFill>
                                      <a:srgbClr val="575049"/>
                                    </a:solidFill>
                                    <a:latin typeface="Cambria Math" panose="02040503050406030204" pitchFamily="18" charset="0"/>
                                    <a:sym typeface="Arial"/>
                                  </a:rPr>
                                  <m:t>)</m:t>
                                </m:r>
                                <m:r>
                                  <m:rPr>
                                    <m:nor/>
                                  </m:rPr>
                                  <a:rPr lang="en-US" sz="1200" b="1" kern="0" dirty="0">
                                    <a:solidFill>
                                      <a:srgbClr val="575049"/>
                                    </a:solidFill>
                                    <a:latin typeface="Arial"/>
                                    <a:sym typeface="Arial"/>
                                  </a:rPr>
                                  <m:t> </m:t>
                                </m:r>
                              </m:e>
                            </m:d>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1</m:t>
                                </m:r>
                              </m:sub>
                              <m:sup>
                                <m:r>
                                  <a:rPr lang="en-US" sz="1200" i="1">
                                    <a:solidFill>
                                      <a:srgbClr val="CF8FB8"/>
                                    </a:solidFill>
                                    <a:latin typeface="Cambria Math" panose="02040503050406030204" pitchFamily="18" charset="0"/>
                                  </a:rPr>
                                  <m:t>2</m:t>
                                </m:r>
                              </m:sup>
                            </m:sSubSup>
                            <m:r>
                              <a:rPr lang="en-US" sz="1200" i="1">
                                <a:solidFill>
                                  <a:srgbClr val="CF8FB8"/>
                                </a:solidFill>
                                <a:latin typeface="Cambria Math" panose="02040503050406030204" pitchFamily="18" charset="0"/>
                              </a:rPr>
                              <m:t>+</m:t>
                            </m:r>
                          </m:e>
                          <m:e>
                            <m:r>
                              <a:rPr lang="en-US" sz="1200" i="1">
                                <a:solidFill>
                                  <a:srgbClr val="CF8FB8"/>
                                </a:solidFill>
                                <a:latin typeface="Cambria Math" panose="02040503050406030204" pitchFamily="18" charset="0"/>
                              </a:rPr>
                              <m:t>       </m:t>
                            </m:r>
                            <m:r>
                              <a:rPr lang="en-US" sz="1200" i="1">
                                <a:solidFill>
                                  <a:srgbClr val="FF0000"/>
                                </a:solidFill>
                                <a:latin typeface="Cambria Math" panose="02040503050406030204" pitchFamily="18" charset="0"/>
                              </a:rPr>
                              <m:t>(</m:t>
                            </m:r>
                            <m:r>
                              <m:rPr>
                                <m:nor/>
                              </m:rPr>
                              <a:rPr lang="ar-EG" sz="1200" b="1" kern="0" dirty="0">
                                <a:solidFill>
                                  <a:srgbClr val="575049"/>
                                </a:solidFill>
                                <a:latin typeface="Arial"/>
                                <a:cs typeface="Arial" panose="020B0604020202020204" pitchFamily="34" charset="0"/>
                                <a:sym typeface="Arial"/>
                              </a:rPr>
                              <m:t> </m:t>
                            </m:r>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a:solidFill>
                                      <a:prstClr val="black"/>
                                    </a:solidFill>
                                    <a:latin typeface="Cambria Math" panose="02040503050406030204" pitchFamily="18" charset="0"/>
                                  </a:rPr>
                                  <m:t>𝟎</m:t>
                                </m:r>
                                <m:r>
                                  <a:rPr lang="en-US" sz="1200" b="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𝟐</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a:solidFill>
                                      <a:prstClr val="black"/>
                                    </a:solidFill>
                                    <a:latin typeface="Cambria Math" panose="02040503050406030204" pitchFamily="18" charset="0"/>
                                  </a:rPr>
                                  <m:t>𝟎</m:t>
                                </m:r>
                                <m:r>
                                  <a:rPr lang="en-US" sz="1200" b="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𝟐</m:t>
                                </m:r>
                              </m:sub>
                            </m:sSub>
                            <m:r>
                              <a:rPr lang="en-US" sz="1200" b="1" kern="0">
                                <a:solidFill>
                                  <a:srgbClr val="575049"/>
                                </a:solidFill>
                                <a:latin typeface="Cambria Math" panose="02040503050406030204" pitchFamily="18" charset="0"/>
                                <a:sym typeface="Arial"/>
                              </a:rPr>
                              <m:t>+</m:t>
                            </m:r>
                            <m:sSub>
                              <m:sSubPr>
                                <m:ctrlPr>
                                  <a:rPr lang="en-US" sz="1200" b="1" i="1" kern="0">
                                    <a:solidFill>
                                      <a:srgbClr val="575049"/>
                                    </a:solidFill>
                                    <a:latin typeface="Cambria Math" panose="02040503050406030204" pitchFamily="18" charset="0"/>
                                    <a:sym typeface="Arial"/>
                                  </a:rPr>
                                </m:ctrlPr>
                              </m:sSubPr>
                              <m:e>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a:solidFill>
                                          <a:prstClr val="black"/>
                                        </a:solidFill>
                                        <a:latin typeface="Cambria Math" panose="02040503050406030204" pitchFamily="18" charset="0"/>
                                      </a:rPr>
                                      <m:t>𝟎</m:t>
                                    </m:r>
                                    <m:r>
                                      <a:rPr lang="en-US" sz="1200" b="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𝟐</m:t>
                                </m:r>
                              </m:sub>
                            </m:sSub>
                            <m:r>
                              <a:rPr lang="en-US" sz="1200" b="1" kern="0">
                                <a:solidFill>
                                  <a:srgbClr val="575049"/>
                                </a:solidFill>
                                <a:latin typeface="Cambria Math" panose="02040503050406030204" pitchFamily="18" charset="0"/>
                                <a:sym typeface="Arial"/>
                              </a:rPr>
                              <m:t>)</m:t>
                            </m:r>
                            <m:r>
                              <m:rPr>
                                <m:nor/>
                              </m:rPr>
                              <a:rPr lang="en-US" sz="1200" b="1" kern="0" dirty="0">
                                <a:solidFill>
                                  <a:srgbClr val="575049"/>
                                </a:solidFill>
                                <a:latin typeface="Arial"/>
                                <a:sym typeface="Arial"/>
                              </a:rPr>
                              <m:t> </m:t>
                            </m:r>
                            <m:r>
                              <a:rPr lang="en-US" sz="1200" i="1">
                                <a:solidFill>
                                  <a:srgbClr val="FF0000"/>
                                </a:solidFill>
                                <a:latin typeface="Cambria Math" panose="02040503050406030204" pitchFamily="18" charset="0"/>
                              </a:rPr>
                              <m:t>)</m:t>
                            </m:r>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2</m:t>
                                </m:r>
                              </m:sub>
                              <m:sup>
                                <m:r>
                                  <a:rPr lang="en-US" sz="1200" i="1">
                                    <a:solidFill>
                                      <a:srgbClr val="CF8FB8"/>
                                    </a:solidFill>
                                    <a:latin typeface="Cambria Math" panose="02040503050406030204" pitchFamily="18" charset="0"/>
                                  </a:rPr>
                                  <m:t>2</m:t>
                                </m:r>
                              </m:sup>
                            </m:sSubSup>
                            <m:r>
                              <a:rPr lang="en-US" sz="1200" i="1">
                                <a:solidFill>
                                  <a:prstClr val="black"/>
                                </a:solidFill>
                                <a:latin typeface="Cambria Math" panose="02040503050406030204" pitchFamily="18" charset="0"/>
                              </a:rPr>
                              <m:t>+</m:t>
                            </m:r>
                            <m:r>
                              <a:rPr lang="en-US" sz="1200" i="1">
                                <a:solidFill>
                                  <a:srgbClr val="FF0000"/>
                                </a:solidFill>
                                <a:latin typeface="Cambria Math" panose="02040503050406030204" pitchFamily="18" charset="0"/>
                              </a:rPr>
                              <m:t>(</m:t>
                            </m:r>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a:solidFill>
                                      <a:prstClr val="black"/>
                                    </a:solidFill>
                                    <a:latin typeface="Cambria Math" panose="02040503050406030204" pitchFamily="18" charset="0"/>
                                  </a:rPr>
                                  <m:t>𝟎</m:t>
                                </m:r>
                                <m:r>
                                  <a:rPr lang="en-US" sz="1200" b="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𝟑</m:t>
                                </m:r>
                              </m:sub>
                            </m:sSub>
                            <m:r>
                              <a:rPr lang="ar-EG" sz="1200" b="1" i="1" kern="0">
                                <a:solidFill>
                                  <a:srgbClr val="575049"/>
                                </a:solidFill>
                                <a:latin typeface="Cambria Math" panose="02040503050406030204" pitchFamily="18" charset="0"/>
                                <a:sym typeface="Arial"/>
                              </a:rPr>
                              <m:t> </m:t>
                            </m:r>
                            <m:r>
                              <a:rPr lang="en-US" sz="1200" b="1" kern="0">
                                <a:solidFill>
                                  <a:srgbClr val="575049"/>
                                </a:solidFill>
                                <a:latin typeface="Cambria Math" panose="02040503050406030204" pitchFamily="18" charset="0"/>
                                <a:sym typeface="Arial"/>
                              </a:rPr>
                              <m:t>+</m:t>
                            </m:r>
                            <m:sSub>
                              <m:sSubPr>
                                <m:ctrlPr>
                                  <a:rPr lang="en-US" sz="1200" b="1" i="1" kern="0">
                                    <a:solidFill>
                                      <a:srgbClr val="575049"/>
                                    </a:solidFill>
                                    <a:latin typeface="Cambria Math" panose="02040503050406030204" pitchFamily="18" charset="0"/>
                                    <a:sym typeface="Arial"/>
                                  </a:rPr>
                                </m:ctrlPr>
                              </m:sSubPr>
                              <m:e>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a:solidFill>
                                          <a:prstClr val="black"/>
                                        </a:solidFill>
                                        <a:latin typeface="Cambria Math" panose="02040503050406030204" pitchFamily="18" charset="0"/>
                                      </a:rPr>
                                      <m:t>𝟎</m:t>
                                    </m:r>
                                    <m:r>
                                      <a:rPr lang="en-US" sz="1200" b="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𝟑</m:t>
                                </m:r>
                              </m:sub>
                            </m:sSub>
                            <m:r>
                              <a:rPr lang="en-US" sz="1200" b="1" kern="0">
                                <a:solidFill>
                                  <a:srgbClr val="575049"/>
                                </a:solidFill>
                                <a:latin typeface="Cambria Math" panose="02040503050406030204" pitchFamily="18" charset="0"/>
                                <a:sym typeface="Arial"/>
                              </a:rPr>
                              <m:t>+</m:t>
                            </m:r>
                            <m:sSub>
                              <m:sSubPr>
                                <m:ctrlPr>
                                  <a:rPr lang="en-US" sz="1200" b="1" i="1" kern="0">
                                    <a:solidFill>
                                      <a:srgbClr val="575049"/>
                                    </a:solidFill>
                                    <a:latin typeface="Cambria Math" panose="02040503050406030204" pitchFamily="18" charset="0"/>
                                    <a:sym typeface="Arial"/>
                                  </a:rPr>
                                </m:ctrlPr>
                              </m:sSubPr>
                              <m:e>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a:solidFill>
                                          <a:prstClr val="black"/>
                                        </a:solidFill>
                                        <a:latin typeface="Cambria Math" panose="02040503050406030204" pitchFamily="18" charset="0"/>
                                      </a:rPr>
                                      <m:t>𝟎</m:t>
                                    </m:r>
                                    <m:r>
                                      <a:rPr lang="en-US" sz="1200" b="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𝟑</m:t>
                                </m:r>
                              </m:sub>
                            </m:sSub>
                            <m:r>
                              <a:rPr lang="en-US" sz="1200" b="1" kern="0">
                                <a:solidFill>
                                  <a:srgbClr val="575049"/>
                                </a:solidFill>
                                <a:latin typeface="Cambria Math" panose="02040503050406030204" pitchFamily="18" charset="0"/>
                                <a:sym typeface="Arial"/>
                              </a:rPr>
                              <m:t>)</m:t>
                            </m:r>
                            <m:r>
                              <a:rPr lang="en-US" sz="1200" i="1">
                                <a:solidFill>
                                  <a:srgbClr val="FF0000"/>
                                </a:solidFill>
                                <a:latin typeface="Cambria Math" panose="02040503050406030204" pitchFamily="18" charset="0"/>
                              </a:rPr>
                              <m:t>)</m:t>
                            </m:r>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3</m:t>
                                </m:r>
                              </m:sub>
                              <m:sup>
                                <m:r>
                                  <a:rPr lang="en-US" sz="1200" i="1">
                                    <a:solidFill>
                                      <a:srgbClr val="CF8FB8"/>
                                    </a:solidFill>
                                    <a:latin typeface="Cambria Math" panose="02040503050406030204" pitchFamily="18" charset="0"/>
                                  </a:rPr>
                                  <m:t>2</m:t>
                                </m:r>
                              </m:sup>
                            </m:sSubSup>
                            <m:r>
                              <a:rPr lang="en-US" sz="1200" i="1" kern="0" dirty="0">
                                <a:solidFill>
                                  <a:srgbClr val="70AD47"/>
                                </a:solidFill>
                                <a:latin typeface="Cambria Math" panose="02040503050406030204" pitchFamily="18" charset="0"/>
                                <a:sym typeface="ABeeZee"/>
                              </a:rPr>
                              <m:t>)</m:t>
                            </m:r>
                            <m:sSub>
                              <m:sSubPr>
                                <m:ctrlPr>
                                  <a:rPr lang="en-US" sz="1200" i="1" kern="0" dirty="0">
                                    <a:solidFill>
                                      <a:srgbClr val="836967"/>
                                    </a:solidFill>
                                    <a:latin typeface="Cambria Math" panose="02040503050406030204" pitchFamily="18" charset="0"/>
                                  </a:rPr>
                                </m:ctrlPr>
                              </m:sSubPr>
                              <m:e>
                                <m:r>
                                  <a:rPr lang="en-US" sz="1200" i="1" kern="0" dirty="0">
                                    <a:solidFill>
                                      <a:srgbClr val="836967"/>
                                    </a:solidFill>
                                    <a:latin typeface="Cambria Math" panose="02040503050406030204" pitchFamily="18" charset="0"/>
                                  </a:rPr>
                                  <m:t>−</m:t>
                                </m:r>
                                <m:r>
                                  <a:rPr lang="en-US" sz="1200" i="1" kern="0" dirty="0">
                                    <a:solidFill>
                                      <a:srgbClr val="575049"/>
                                    </a:solidFill>
                                    <a:latin typeface="Cambria Math" panose="02040503050406030204" pitchFamily="18" charset="0"/>
                                  </a:rPr>
                                  <m:t>𝑍</m:t>
                                </m:r>
                              </m:e>
                              <m:sub>
                                <m:r>
                                  <a:rPr lang="en-US" sz="1200" kern="0" dirty="0">
                                    <a:solidFill>
                                      <a:srgbClr val="575049"/>
                                    </a:solidFill>
                                    <a:latin typeface="Cambria Math" panose="02040503050406030204" pitchFamily="18" charset="0"/>
                                  </a:rPr>
                                  <m:t>0</m:t>
                                </m:r>
                              </m:sub>
                            </m:sSub>
                            <m:r>
                              <a:rPr lang="en-US" sz="1200" i="1" kern="0" dirty="0">
                                <a:solidFill>
                                  <a:srgbClr val="575049"/>
                                </a:solidFill>
                                <a:latin typeface="Cambria Math" panose="02040503050406030204" pitchFamily="18" charset="0"/>
                              </a:rPr>
                              <m:t>)</m:t>
                            </m:r>
                          </m:e>
                        </m:eqArr>
                      </m:e>
                      <m:sup>
                        <m:r>
                          <a:rPr lang="en-US" sz="1200" i="1" kern="0">
                            <a:solidFill>
                              <a:srgbClr val="575049"/>
                            </a:solidFill>
                            <a:latin typeface="Cambria Math" panose="02040503050406030204" pitchFamily="18" charset="0"/>
                          </a:rPr>
                          <m:t>2</m:t>
                        </m:r>
                      </m:sup>
                    </m:sSup>
                  </m:oMath>
                </a14:m>
                <a:endParaRPr lang="en-US" sz="1200" kern="0" dirty="0">
                  <a:solidFill>
                    <a:srgbClr val="FFC000"/>
                  </a:solidFill>
                  <a:latin typeface="ABeeZee"/>
                  <a:sym typeface="ABeeZee"/>
                </a:endParaRPr>
              </a:p>
              <a:p>
                <a:pPr algn="l" defTabSz="685800"/>
                <a:r>
                  <a:rPr lang="en-US" sz="1350" kern="0" dirty="0">
                    <a:solidFill>
                      <a:srgbClr val="FFC000"/>
                    </a:solidFill>
                    <a:latin typeface="ABeeZee"/>
                    <a:sym typeface="ABeeZee"/>
                  </a:rPr>
                  <a:t>           </a:t>
                </a:r>
                <a:r>
                  <a:rPr lang="en-US" sz="1200" kern="0" dirty="0">
                    <a:solidFill>
                      <a:srgbClr val="FFC000"/>
                    </a:solidFill>
                    <a:latin typeface="ABeeZee"/>
                    <a:sym typeface="ABeeZee"/>
                  </a:rPr>
                  <a:t>+</a:t>
                </a:r>
                <a:r>
                  <a:rPr lang="en-US" sz="2700" kern="0" dirty="0">
                    <a:solidFill>
                      <a:prstClr val="white">
                        <a:lumMod val="65000"/>
                      </a:prstClr>
                    </a:solidFill>
                    <a:latin typeface="Calibri" panose="020F0502020204030204"/>
                  </a:rPr>
                  <a:t> </a:t>
                </a:r>
                <a14:m>
                  <m:oMath xmlns:m="http://schemas.openxmlformats.org/officeDocument/2006/math">
                    <m:sSup>
                      <m:sSupPr>
                        <m:ctrlPr>
                          <a:rPr lang="en-US" sz="1200" i="1" kern="0" dirty="0">
                            <a:solidFill>
                              <a:srgbClr val="836967"/>
                            </a:solidFill>
                            <a:latin typeface="Cambria Math" panose="02040503050406030204" pitchFamily="18" charset="0"/>
                          </a:rPr>
                        </m:ctrlPr>
                      </m:sSupPr>
                      <m:e>
                        <m:d>
                          <m:dPr>
                            <m:ctrlPr>
                              <a:rPr lang="en-US" sz="1200" i="1" kern="0" dirty="0">
                                <a:solidFill>
                                  <a:srgbClr val="836967"/>
                                </a:solidFill>
                                <a:latin typeface="Cambria Math" panose="02040503050406030204" pitchFamily="18" charset="0"/>
                              </a:rPr>
                            </m:ctrlPr>
                          </m:dPr>
                          <m:e>
                            <m:eqArr>
                              <m:eqArrPr>
                                <m:ctrlPr>
                                  <a:rPr lang="en-US" sz="1200" i="1">
                                    <a:solidFill>
                                      <a:srgbClr val="CF8FB8"/>
                                    </a:solidFill>
                                    <a:latin typeface="Cambria Math" panose="02040503050406030204" pitchFamily="18" charset="0"/>
                                  </a:rPr>
                                </m:ctrlPr>
                              </m:eqArrPr>
                              <m:e>
                                <m:sSubSup>
                                  <m:sSubSupPr>
                                    <m:ctrlPr>
                                      <a:rPr lang="en-US" sz="1200" i="1">
                                        <a:solidFill>
                                          <a:srgbClr val="CF8FB8"/>
                                        </a:solidFill>
                                        <a:latin typeface="Cambria Math" panose="02040503050406030204" pitchFamily="18" charset="0"/>
                                      </a:rPr>
                                    </m:ctrlPr>
                                  </m:sSubSupPr>
                                  <m:e>
                                    <m:r>
                                      <a:rPr lang="en-US" sz="1200" i="1" kern="0" dirty="0">
                                        <a:solidFill>
                                          <a:srgbClr val="70AD47"/>
                                        </a:solidFill>
                                        <a:latin typeface="Cambria Math" panose="02040503050406030204" pitchFamily="18" charset="0"/>
                                      </a:rPr>
                                      <m:t>(</m:t>
                                    </m:r>
                                    <m:r>
                                      <a:rPr lang="en-US" sz="1200" i="1" kern="0" dirty="0">
                                        <a:solidFill>
                                          <a:srgbClr val="FF0000"/>
                                        </a:solidFill>
                                        <a:latin typeface="Cambria Math" panose="02040503050406030204" pitchFamily="18" charset="0"/>
                                      </a:rPr>
                                      <m:t>(</m:t>
                                    </m:r>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r>
                                      <m:rPr>
                                        <m:nor/>
                                      </m:rPr>
                                      <a:rPr lang="en-US" sz="1200" dirty="0">
                                        <a:solidFill>
                                          <a:prstClr val="black"/>
                                        </a:solidFill>
                                        <a:latin typeface="Calibri" panose="020F0502020204030204"/>
                                      </a:rPr>
                                      <m:t> </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𝟎</m:t>
                                        </m:r>
                                      </m:sub>
                                    </m:sSub>
                                    <m:r>
                                      <a:rPr lang="ar-EG" sz="1200" b="1" i="1" kern="0">
                                        <a:solidFill>
                                          <a:srgbClr val="575049"/>
                                        </a:solidFill>
                                        <a:latin typeface="Cambria Math" panose="02040503050406030204" pitchFamily="18" charset="0"/>
                                        <a:sym typeface="Arial"/>
                                      </a:rPr>
                                      <m:t> </m:t>
                                    </m:r>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𝟎</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𝟎</m:t>
                                        </m:r>
                                      </m:sub>
                                    </m:sSub>
                                    <m:r>
                                      <a:rPr lang="en-US" sz="1200" b="1" kern="0">
                                        <a:solidFill>
                                          <a:srgbClr val="575049"/>
                                        </a:solidFill>
                                        <a:latin typeface="Cambria Math" panose="02040503050406030204" pitchFamily="18" charset="0"/>
                                        <a:sym typeface="Arial"/>
                                      </a:rPr>
                                      <m:t>)</m:t>
                                    </m:r>
                                    <m:r>
                                      <m:rPr>
                                        <m:nor/>
                                      </m:rPr>
                                      <a:rPr lang="en-US" sz="1200" b="1" kern="0" dirty="0">
                                        <a:solidFill>
                                          <a:srgbClr val="575049"/>
                                        </a:solidFill>
                                        <a:latin typeface="Arial"/>
                                        <a:sym typeface="Arial"/>
                                      </a:rPr>
                                      <m:t> </m:t>
                                    </m:r>
                                    <m:r>
                                      <a:rPr lang="en-US" sz="1200" i="1" kern="0" dirty="0">
                                        <a:solidFill>
                                          <a:srgbClr val="FF0000"/>
                                        </a:solidFill>
                                        <a:latin typeface="Cambria Math" panose="02040503050406030204" pitchFamily="18" charset="0"/>
                                      </a:rPr>
                                      <m:t>)</m:t>
                                    </m:r>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0</m:t>
                                    </m:r>
                                  </m:sub>
                                  <m:sup>
                                    <m:r>
                                      <a:rPr lang="en-US" sz="1200" i="1">
                                        <a:solidFill>
                                          <a:srgbClr val="CF8FB8"/>
                                        </a:solidFill>
                                        <a:latin typeface="Cambria Math" panose="02040503050406030204" pitchFamily="18" charset="0"/>
                                      </a:rPr>
                                      <m:t>2</m:t>
                                    </m:r>
                                  </m:sup>
                                </m:sSubSup>
                                <m:r>
                                  <a:rPr lang="en-US" sz="1200" i="1">
                                    <a:solidFill>
                                      <a:prstClr val="black"/>
                                    </a:solidFill>
                                    <a:latin typeface="Cambria Math" panose="02040503050406030204" pitchFamily="18" charset="0"/>
                                  </a:rPr>
                                  <m:t>+</m:t>
                                </m:r>
                                <m:d>
                                  <m:dPr>
                                    <m:ctrlPr>
                                      <a:rPr lang="en-US" sz="1200" i="1" kern="0">
                                        <a:solidFill>
                                          <a:srgbClr val="FF0000"/>
                                        </a:solidFill>
                                        <a:effectLst>
                                          <a:outerShdw blurRad="38100" dist="38100" dir="2700000" algn="tl">
                                            <a:srgbClr val="000000">
                                              <a:alpha val="43137"/>
                                            </a:srgbClr>
                                          </a:outerShdw>
                                        </a:effectLst>
                                        <a:latin typeface="Cambria Math" panose="02040503050406030204" pitchFamily="18" charset="0"/>
                                        <a:sym typeface="Arial"/>
                                      </a:rPr>
                                    </m:ctrlPr>
                                  </m:dPr>
                                  <m:e>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𝟏</m:t>
                                        </m:r>
                                        <m:r>
                                          <m:rPr>
                                            <m:nor/>
                                          </m:rPr>
                                          <a:rPr lang="en-US" sz="1200" b="1" kern="0" dirty="0">
                                            <a:solidFill>
                                              <a:srgbClr val="575049"/>
                                            </a:solidFill>
                                            <a:latin typeface="Arial"/>
                                            <a:sym typeface="Arial"/>
                                          </a:rPr>
                                          <m:t> </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𝟏</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𝟏</m:t>
                                        </m:r>
                                      </m:sub>
                                    </m:sSub>
                                    <m:r>
                                      <a:rPr lang="en-US" sz="1200" b="1" kern="0">
                                        <a:solidFill>
                                          <a:srgbClr val="575049"/>
                                        </a:solidFill>
                                        <a:latin typeface="Cambria Math" panose="02040503050406030204" pitchFamily="18" charset="0"/>
                                        <a:sym typeface="Arial"/>
                                      </a:rPr>
                                      <m:t>)</m:t>
                                    </m:r>
                                    <m:r>
                                      <m:rPr>
                                        <m:nor/>
                                      </m:rPr>
                                      <a:rPr lang="en-US" sz="1200" dirty="0">
                                        <a:solidFill>
                                          <a:prstClr val="black"/>
                                        </a:solidFill>
                                        <a:latin typeface="Calibri" panose="020F0502020204030204"/>
                                      </a:rPr>
                                      <m:t> </m:t>
                                    </m:r>
                                  </m:e>
                                </m:d>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1</m:t>
                                    </m:r>
                                  </m:sub>
                                  <m:sup>
                                    <m:r>
                                      <a:rPr lang="en-US" sz="1200" i="1">
                                        <a:solidFill>
                                          <a:srgbClr val="CF8FB8"/>
                                        </a:solidFill>
                                        <a:latin typeface="Cambria Math" panose="02040503050406030204" pitchFamily="18" charset="0"/>
                                      </a:rPr>
                                      <m:t>2</m:t>
                                    </m:r>
                                  </m:sup>
                                </m:sSubSup>
                              </m:e>
                              <m:e>
                                <m:r>
                                  <a:rPr lang="en-US" sz="1200" i="1">
                                    <a:solidFill>
                                      <a:prstClr val="black"/>
                                    </a:solidFill>
                                    <a:latin typeface="Cambria Math" panose="02040503050406030204" pitchFamily="18" charset="0"/>
                                  </a:rPr>
                                  <m:t>+</m:t>
                                </m:r>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𝟐</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𝟐</m:t>
                                    </m:r>
                                  </m:sub>
                                </m:sSub>
                                <m:r>
                                  <a:rPr lang="en-US" sz="1200" b="1" kern="0">
                                    <a:solidFill>
                                      <a:srgbClr val="575049"/>
                                    </a:solidFill>
                                    <a:latin typeface="Cambria Math" panose="02040503050406030204" pitchFamily="18" charset="0"/>
                                    <a:sym typeface="Arial"/>
                                  </a:rPr>
                                  <m:t>+</m:t>
                                </m:r>
                                <m:sSub>
                                  <m:sSubPr>
                                    <m:ctrlPr>
                                      <a:rPr lang="en-US" sz="1200" b="1" i="1" kern="0">
                                        <a:solidFill>
                                          <a:srgbClr val="575049"/>
                                        </a:solidFill>
                                        <a:latin typeface="Cambria Math" panose="02040503050406030204" pitchFamily="18" charset="0"/>
                                        <a:sym typeface="Arial"/>
                                      </a:rPr>
                                    </m:ctrlPr>
                                  </m:sSubPr>
                                  <m:e>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r>
                                      <a:rPr lang="en-US" sz="1200" b="1" i="1" kern="0">
                                        <a:solidFill>
                                          <a:prstClr val="black"/>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𝟐</m:t>
                                    </m:r>
                                  </m:sub>
                                </m:sSub>
                                <m:r>
                                  <a:rPr lang="en-US" sz="1200" b="1" kern="0">
                                    <a:solidFill>
                                      <a:srgbClr val="575049"/>
                                    </a:solidFill>
                                    <a:latin typeface="Cambria Math" panose="02040503050406030204" pitchFamily="18" charset="0"/>
                                    <a:sym typeface="Arial"/>
                                  </a:rPr>
                                  <m:t>)</m:t>
                                </m:r>
                                <m:r>
                                  <m:rPr>
                                    <m:nor/>
                                  </m:rPr>
                                  <a:rPr lang="en-US" sz="1200" b="1" kern="0" dirty="0">
                                    <a:solidFill>
                                      <a:srgbClr val="575049"/>
                                    </a:solidFill>
                                    <a:latin typeface="Arial"/>
                                    <a:sym typeface="Arial"/>
                                  </a:rPr>
                                  <m:t> </m:t>
                                </m:r>
                                <m:r>
                                  <a:rPr lang="en-US" sz="1200" i="1">
                                    <a:solidFill>
                                      <a:srgbClr val="FF0000"/>
                                    </a:solidFill>
                                    <a:latin typeface="Cambria Math" panose="02040503050406030204" pitchFamily="18" charset="0"/>
                                  </a:rPr>
                                  <m:t>)</m:t>
                                </m:r>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2</m:t>
                                    </m:r>
                                  </m:sub>
                                  <m:sup>
                                    <m:r>
                                      <a:rPr lang="en-US" sz="1200" i="1">
                                        <a:solidFill>
                                          <a:srgbClr val="CF8FB8"/>
                                        </a:solidFill>
                                        <a:latin typeface="Cambria Math" panose="02040503050406030204" pitchFamily="18" charset="0"/>
                                      </a:rPr>
                                      <m:t>2</m:t>
                                    </m:r>
                                  </m:sup>
                                </m:sSubSup>
                                <m:r>
                                  <a:rPr lang="en-US" sz="1200" i="1">
                                    <a:solidFill>
                                      <a:prstClr val="black"/>
                                    </a:solidFill>
                                    <a:latin typeface="Cambria Math" panose="02040503050406030204" pitchFamily="18" charset="0"/>
                                  </a:rPr>
                                  <m:t>+</m:t>
                                </m:r>
                                <m:r>
                                  <a:rPr lang="en-US" sz="1200" i="1">
                                    <a:solidFill>
                                      <a:srgbClr val="FF0000"/>
                                    </a:solidFill>
                                    <a:latin typeface="Cambria Math" panose="02040503050406030204" pitchFamily="18" charset="0"/>
                                  </a:rPr>
                                  <m:t>(</m:t>
                                </m:r>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𝟑</m:t>
                                    </m:r>
                                  </m:sub>
                                </m:sSub>
                                <m:r>
                                  <a:rPr lang="ar-EG" sz="1200" b="1" i="1" kern="0">
                                    <a:solidFill>
                                      <a:srgbClr val="575049"/>
                                    </a:solidFill>
                                    <a:latin typeface="Cambria Math" panose="02040503050406030204" pitchFamily="18" charset="0"/>
                                    <a:sym typeface="Arial"/>
                                  </a:rPr>
                                  <m:t> </m:t>
                                </m:r>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𝟑</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𝟏</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𝟑</m:t>
                                    </m:r>
                                  </m:sub>
                                </m:sSub>
                                <m:r>
                                  <a:rPr lang="en-US" sz="1200" b="1" kern="0">
                                    <a:solidFill>
                                      <a:srgbClr val="575049"/>
                                    </a:solidFill>
                                    <a:latin typeface="Cambria Math" panose="02040503050406030204" pitchFamily="18" charset="0"/>
                                    <a:sym typeface="Arial"/>
                                  </a:rPr>
                                  <m:t>)</m:t>
                                </m:r>
                                <m:r>
                                  <m:rPr>
                                    <m:nor/>
                                  </m:rPr>
                                  <a:rPr lang="en-US" sz="1200" b="1" kern="0" dirty="0">
                                    <a:solidFill>
                                      <a:srgbClr val="575049"/>
                                    </a:solidFill>
                                    <a:latin typeface="Arial"/>
                                    <a:sym typeface="Arial"/>
                                  </a:rPr>
                                  <m:t> </m:t>
                                </m:r>
                                <m:r>
                                  <a:rPr lang="en-US" sz="1200" i="1">
                                    <a:solidFill>
                                      <a:srgbClr val="FF0000"/>
                                    </a:solidFill>
                                    <a:latin typeface="Cambria Math" panose="02040503050406030204" pitchFamily="18" charset="0"/>
                                  </a:rPr>
                                  <m:t>)</m:t>
                                </m:r>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3</m:t>
                                    </m:r>
                                  </m:sub>
                                  <m:sup>
                                    <m:r>
                                      <a:rPr lang="en-US" sz="1200" i="1">
                                        <a:solidFill>
                                          <a:srgbClr val="CF8FB8"/>
                                        </a:solidFill>
                                        <a:latin typeface="Cambria Math" panose="02040503050406030204" pitchFamily="18" charset="0"/>
                                      </a:rPr>
                                      <m:t>2</m:t>
                                    </m:r>
                                  </m:sup>
                                </m:sSubSup>
                                <m:r>
                                  <a:rPr lang="en-US" sz="1200" i="1">
                                    <a:solidFill>
                                      <a:srgbClr val="70AD47"/>
                                    </a:solidFill>
                                    <a:latin typeface="Cambria Math" panose="02040503050406030204" pitchFamily="18" charset="0"/>
                                  </a:rPr>
                                  <m:t>)</m:t>
                                </m:r>
                                <m:r>
                                  <a:rPr lang="en-US" sz="1200" kern="0" dirty="0">
                                    <a:solidFill>
                                      <a:srgbClr val="575049"/>
                                    </a:solidFill>
                                    <a:latin typeface="Cambria Math" panose="02040503050406030204" pitchFamily="18" charset="0"/>
                                  </a:rPr>
                                  <m:t>−</m:t>
                                </m:r>
                                <m:sSub>
                                  <m:sSubPr>
                                    <m:ctrlPr>
                                      <a:rPr lang="en-US" sz="1200" i="1" kern="0" dirty="0">
                                        <a:solidFill>
                                          <a:srgbClr val="836967"/>
                                        </a:solidFill>
                                        <a:latin typeface="Cambria Math" panose="02040503050406030204" pitchFamily="18" charset="0"/>
                                      </a:rPr>
                                    </m:ctrlPr>
                                  </m:sSubPr>
                                  <m:e>
                                    <m:r>
                                      <a:rPr lang="en-US" sz="1200" i="1" kern="0" dirty="0">
                                        <a:solidFill>
                                          <a:srgbClr val="575049"/>
                                        </a:solidFill>
                                        <a:latin typeface="Cambria Math" panose="02040503050406030204" pitchFamily="18" charset="0"/>
                                      </a:rPr>
                                      <m:t>𝑍</m:t>
                                    </m:r>
                                  </m:e>
                                  <m:sub>
                                    <m:r>
                                      <a:rPr lang="en-US" sz="1200" kern="0" dirty="0">
                                        <a:solidFill>
                                          <a:srgbClr val="575049"/>
                                        </a:solidFill>
                                        <a:latin typeface="Cambria Math" panose="02040503050406030204" pitchFamily="18" charset="0"/>
                                      </a:rPr>
                                      <m:t>1</m:t>
                                    </m:r>
                                  </m:sub>
                                </m:sSub>
                              </m:e>
                            </m:eqArr>
                          </m:e>
                        </m:d>
                      </m:e>
                      <m:sup>
                        <m:r>
                          <a:rPr lang="en-US" sz="1200" kern="0" dirty="0">
                            <a:solidFill>
                              <a:srgbClr val="575049"/>
                            </a:solidFill>
                            <a:latin typeface="Cambria Math" panose="02040503050406030204" pitchFamily="18" charset="0"/>
                          </a:rPr>
                          <m:t>2</m:t>
                        </m:r>
                      </m:sup>
                    </m:sSup>
                  </m:oMath>
                </a14:m>
                <a:endParaRPr lang="en-US" sz="1200" kern="0" dirty="0">
                  <a:solidFill>
                    <a:srgbClr val="FFC000"/>
                  </a:solidFill>
                  <a:latin typeface="ABeeZee"/>
                  <a:sym typeface="ABeeZee"/>
                </a:endParaRPr>
              </a:p>
              <a:p>
                <a:pPr algn="l" defTabSz="685800" rtl="0"/>
                <a:r>
                  <a:rPr lang="en-US" sz="1200" kern="0" dirty="0">
                    <a:solidFill>
                      <a:srgbClr val="FFC000"/>
                    </a:solidFill>
                    <a:latin typeface="ABeeZee"/>
                    <a:sym typeface="ABeeZee"/>
                  </a:rPr>
                  <a:t>           +</a:t>
                </a:r>
                <a:r>
                  <a:rPr lang="en-US" sz="1200" kern="0" dirty="0">
                    <a:solidFill>
                      <a:srgbClr val="836967"/>
                    </a:solidFill>
                    <a:latin typeface="Calibri" panose="020F0502020204030204"/>
                  </a:rPr>
                  <a:t> </a:t>
                </a:r>
                <a14:m>
                  <m:oMath xmlns:m="http://schemas.openxmlformats.org/officeDocument/2006/math">
                    <m:sSup>
                      <m:sSupPr>
                        <m:ctrlPr>
                          <a:rPr lang="en-US" sz="1200" i="1" kern="0" dirty="0">
                            <a:solidFill>
                              <a:srgbClr val="836967"/>
                            </a:solidFill>
                            <a:latin typeface="Cambria Math" panose="02040503050406030204" pitchFamily="18" charset="0"/>
                          </a:rPr>
                        </m:ctrlPr>
                      </m:sSupPr>
                      <m:e>
                        <m:d>
                          <m:dPr>
                            <m:ctrlPr>
                              <a:rPr lang="en-US" sz="1200" i="1" kern="0" dirty="0">
                                <a:solidFill>
                                  <a:srgbClr val="836967"/>
                                </a:solidFill>
                                <a:latin typeface="Cambria Math" panose="02040503050406030204" pitchFamily="18" charset="0"/>
                              </a:rPr>
                            </m:ctrlPr>
                          </m:dPr>
                          <m:e>
                            <m:eqArr>
                              <m:eqArrPr>
                                <m:ctrlPr>
                                  <a:rPr lang="en-US" sz="1200" i="1" kern="0" dirty="0">
                                    <a:solidFill>
                                      <a:srgbClr val="70AD47"/>
                                    </a:solidFill>
                                    <a:latin typeface="Cambria Math" panose="02040503050406030204" pitchFamily="18" charset="0"/>
                                  </a:rPr>
                                </m:ctrlPr>
                              </m:eqArrPr>
                              <m:e>
                                <m:r>
                                  <a:rPr lang="en-US" sz="1200" kern="0" dirty="0">
                                    <a:solidFill>
                                      <a:srgbClr val="70AD47"/>
                                    </a:solidFill>
                                    <a:latin typeface="Cambria Math" panose="02040503050406030204" pitchFamily="18" charset="0"/>
                                  </a:rPr>
                                  <m:t>(</m:t>
                                </m:r>
                                <m:sSubSup>
                                  <m:sSubSupPr>
                                    <m:ctrlPr>
                                      <a:rPr lang="en-US" sz="1200" i="1">
                                        <a:solidFill>
                                          <a:srgbClr val="CF8FB8"/>
                                        </a:solidFill>
                                        <a:latin typeface="Cambria Math" panose="02040503050406030204" pitchFamily="18" charset="0"/>
                                      </a:rPr>
                                    </m:ctrlPr>
                                  </m:sSubSupPr>
                                  <m:e>
                                    <m:d>
                                      <m:dPr>
                                        <m:ctrlPr>
                                          <a:rPr lang="en-US" sz="1200" i="1">
                                            <a:solidFill>
                                              <a:srgbClr val="FF0000"/>
                                            </a:solidFill>
                                            <a:latin typeface="Cambria Math" panose="02040503050406030204" pitchFamily="18" charset="0"/>
                                          </a:rPr>
                                        </m:ctrlPr>
                                      </m:dPr>
                                      <m:e>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𝟎</m:t>
                                            </m:r>
                                          </m:sub>
                                        </m:sSub>
                                        <m:r>
                                          <a:rPr lang="ar-EG" sz="1200" b="1" i="1" kern="0">
                                            <a:solidFill>
                                              <a:srgbClr val="575049"/>
                                            </a:solidFill>
                                            <a:latin typeface="Cambria Math" panose="02040503050406030204" pitchFamily="18" charset="0"/>
                                            <a:sym typeface="Arial"/>
                                          </a:rPr>
                                          <m:t> </m:t>
                                        </m:r>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𝟎</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𝟎</m:t>
                                            </m:r>
                                          </m:sub>
                                        </m:sSub>
                                        <m:r>
                                          <a:rPr lang="en-US" sz="1200" b="1" kern="0">
                                            <a:solidFill>
                                              <a:srgbClr val="575049"/>
                                            </a:solidFill>
                                            <a:latin typeface="Cambria Math" panose="02040503050406030204" pitchFamily="18" charset="0"/>
                                            <a:sym typeface="Arial"/>
                                          </a:rPr>
                                          <m:t>)</m:t>
                                        </m:r>
                                        <m:r>
                                          <m:rPr>
                                            <m:nor/>
                                          </m:rPr>
                                          <a:rPr lang="en-US" sz="1200" b="1" kern="0" dirty="0">
                                            <a:solidFill>
                                              <a:srgbClr val="575049"/>
                                            </a:solidFill>
                                            <a:latin typeface="Arial"/>
                                            <a:sym typeface="Arial"/>
                                          </a:rPr>
                                          <m:t> </m:t>
                                        </m:r>
                                      </m:e>
                                    </m:d>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0</m:t>
                                    </m:r>
                                  </m:sub>
                                  <m:sup>
                                    <m:r>
                                      <a:rPr lang="en-US" sz="1200" i="1">
                                        <a:solidFill>
                                          <a:srgbClr val="CF8FB8"/>
                                        </a:solidFill>
                                        <a:latin typeface="Cambria Math" panose="02040503050406030204" pitchFamily="18" charset="0"/>
                                      </a:rPr>
                                      <m:t>2</m:t>
                                    </m:r>
                                  </m:sup>
                                </m:sSubSup>
                                <m:r>
                                  <a:rPr lang="en-US" sz="1200" i="1">
                                    <a:solidFill>
                                      <a:prstClr val="black"/>
                                    </a:solidFill>
                                    <a:latin typeface="Cambria Math" panose="02040503050406030204" pitchFamily="18" charset="0"/>
                                  </a:rPr>
                                  <m:t>+</m:t>
                                </m:r>
                                <m:r>
                                  <a:rPr lang="en-US" sz="1200" i="1">
                                    <a:solidFill>
                                      <a:srgbClr val="FF0000"/>
                                    </a:solidFill>
                                    <a:latin typeface="Cambria Math" panose="02040503050406030204" pitchFamily="18" charset="0"/>
                                  </a:rPr>
                                  <m:t>(</m:t>
                                </m:r>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r>
                                  <m:rPr>
                                    <m:nor/>
                                  </m:rPr>
                                  <a:rPr lang="en-US" sz="1200" dirty="0">
                                    <a:solidFill>
                                      <a:srgbClr val="70AD47"/>
                                    </a:solidFill>
                                    <a:latin typeface="Calibri" panose="020F0502020204030204"/>
                                  </a:rPr>
                                  <m:t> </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r>
                                  <a:rPr lang="en-US" sz="1200" b="1" i="1">
                                    <a:solidFill>
                                      <a:prstClr val="black"/>
                                    </a:solidFill>
                                    <a:latin typeface="Cambria Math" panose="02040503050406030204" pitchFamily="18" charset="0"/>
                                  </a:rPr>
                                  <m:t> </m:t>
                                </m:r>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𝟏</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𝟏</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𝟏</m:t>
                                    </m:r>
                                  </m:sub>
                                </m:sSub>
                                <m:r>
                                  <a:rPr lang="en-US" sz="1200" b="1" kern="0">
                                    <a:solidFill>
                                      <a:srgbClr val="575049"/>
                                    </a:solidFill>
                                    <a:latin typeface="Cambria Math" panose="02040503050406030204" pitchFamily="18" charset="0"/>
                                    <a:sym typeface="Arial"/>
                                  </a:rPr>
                                  <m:t>)</m:t>
                                </m:r>
                                <m:r>
                                  <m:rPr>
                                    <m:nor/>
                                  </m:rPr>
                                  <a:rPr lang="en-US" sz="1200" b="1" kern="0" dirty="0">
                                    <a:solidFill>
                                      <a:srgbClr val="575049"/>
                                    </a:solidFill>
                                    <a:latin typeface="Arial"/>
                                    <a:sym typeface="Arial"/>
                                  </a:rPr>
                                  <m:t> </m:t>
                                </m:r>
                                <m:r>
                                  <a:rPr lang="en-US" sz="1200" i="1">
                                    <a:solidFill>
                                      <a:srgbClr val="FF0000"/>
                                    </a:solidFill>
                                    <a:latin typeface="Cambria Math" panose="02040503050406030204" pitchFamily="18" charset="0"/>
                                  </a:rPr>
                                  <m:t>)</m:t>
                                </m:r>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1</m:t>
                                    </m:r>
                                  </m:sub>
                                  <m:sup>
                                    <m:r>
                                      <a:rPr lang="en-US" sz="1200" i="1">
                                        <a:solidFill>
                                          <a:srgbClr val="CF8FB8"/>
                                        </a:solidFill>
                                        <a:latin typeface="Cambria Math" panose="02040503050406030204" pitchFamily="18" charset="0"/>
                                      </a:rPr>
                                      <m:t>2</m:t>
                                    </m:r>
                                  </m:sup>
                                </m:sSubSup>
                              </m:e>
                              <m:e>
                                <m:r>
                                  <a:rPr lang="en-US" sz="1200" i="1">
                                    <a:solidFill>
                                      <a:prstClr val="black"/>
                                    </a:solidFill>
                                    <a:latin typeface="Cambria Math" panose="02040503050406030204" pitchFamily="18" charset="0"/>
                                  </a:rPr>
                                  <m:t>+</m:t>
                                </m:r>
                                <m:r>
                                  <a:rPr lang="en-US" sz="1200" i="1">
                                    <a:solidFill>
                                      <a:srgbClr val="FF0000"/>
                                    </a:solidFill>
                                    <a:latin typeface="Cambria Math" panose="02040503050406030204" pitchFamily="18" charset="0"/>
                                  </a:rPr>
                                  <m:t>(</m:t>
                                </m:r>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r>
                                  <m:rPr>
                                    <m:nor/>
                                  </m:rPr>
                                  <a:rPr lang="en-US" sz="1200" dirty="0">
                                    <a:solidFill>
                                      <a:srgbClr val="70AD47"/>
                                    </a:solidFill>
                                    <a:latin typeface="Calibri" panose="020F0502020204030204"/>
                                  </a:rPr>
                                  <m:t> </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r>
                                  <a:rPr lang="en-US" sz="1200" b="1" i="1">
                                    <a:solidFill>
                                      <a:srgbClr val="70AD47"/>
                                    </a:solidFill>
                                    <a:latin typeface="Cambria Math" panose="02040503050406030204" pitchFamily="18" charset="0"/>
                                  </a:rPr>
                                  <m:t> </m:t>
                                </m:r>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𝟐</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𝟐</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𝟐</m:t>
                                    </m:r>
                                  </m:sub>
                                </m:sSub>
                                <m:r>
                                  <a:rPr lang="en-US" sz="1200" b="1" kern="0">
                                    <a:solidFill>
                                      <a:srgbClr val="575049"/>
                                    </a:solidFill>
                                    <a:latin typeface="Cambria Math" panose="02040503050406030204" pitchFamily="18" charset="0"/>
                                    <a:sym typeface="Arial"/>
                                  </a:rPr>
                                  <m:t>)</m:t>
                                </m:r>
                                <m:r>
                                  <m:rPr>
                                    <m:nor/>
                                  </m:rPr>
                                  <a:rPr lang="en-US" sz="1200" b="1" kern="0" dirty="0">
                                    <a:solidFill>
                                      <a:srgbClr val="575049"/>
                                    </a:solidFill>
                                    <a:latin typeface="Arial"/>
                                    <a:sym typeface="Arial"/>
                                  </a:rPr>
                                  <m:t> </m:t>
                                </m:r>
                                <m:r>
                                  <a:rPr lang="en-US" sz="1200" i="1">
                                    <a:solidFill>
                                      <a:srgbClr val="FF0000"/>
                                    </a:solidFill>
                                    <a:latin typeface="Cambria Math" panose="02040503050406030204" pitchFamily="18" charset="0"/>
                                  </a:rPr>
                                  <m:t>)</m:t>
                                </m:r>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2</m:t>
                                    </m:r>
                                  </m:sub>
                                  <m:sup>
                                    <m:r>
                                      <a:rPr lang="en-US" sz="1200" i="1">
                                        <a:solidFill>
                                          <a:srgbClr val="CF8FB8"/>
                                        </a:solidFill>
                                        <a:latin typeface="Cambria Math" panose="02040503050406030204" pitchFamily="18" charset="0"/>
                                      </a:rPr>
                                      <m:t>2</m:t>
                                    </m:r>
                                  </m:sup>
                                </m:sSubSup>
                                <m:r>
                                  <a:rPr lang="en-US" sz="1200" i="1">
                                    <a:solidFill>
                                      <a:prstClr val="black"/>
                                    </a:solidFill>
                                    <a:latin typeface="Cambria Math" panose="02040503050406030204" pitchFamily="18" charset="0"/>
                                  </a:rPr>
                                  <m:t>+</m:t>
                                </m:r>
                                <m:r>
                                  <a:rPr lang="en-US" sz="1200" i="1">
                                    <a:solidFill>
                                      <a:srgbClr val="FF0000"/>
                                    </a:solidFill>
                                    <a:latin typeface="Cambria Math" panose="02040503050406030204" pitchFamily="18" charset="0"/>
                                  </a:rPr>
                                  <m:t>(</m:t>
                                </m:r>
                                <m:r>
                                  <m:rPr>
                                    <m:nor/>
                                  </m:rPr>
                                  <a:rPr lang="en-US" sz="1200" b="1" kern="0" dirty="0">
                                    <a:solidFill>
                                      <a:srgbClr val="575049"/>
                                    </a:solidFill>
                                    <a:latin typeface="Arial"/>
                                    <a:sym typeface="Arial"/>
                                  </a:rPr>
                                  <m:t>Max</m:t>
                                </m:r>
                                <m:r>
                                  <m:rPr>
                                    <m:nor/>
                                  </m:rPr>
                                  <a:rPr lang="en-US" sz="1200" b="1" kern="0" dirty="0">
                                    <a:solidFill>
                                      <a:srgbClr val="575049"/>
                                    </a:solidFill>
                                    <a:latin typeface="Arial"/>
                                    <a:sym typeface="Arial"/>
                                  </a:rPr>
                                  <m:t>(</m:t>
                                </m:r>
                                <m:r>
                                  <m:rPr>
                                    <m:nor/>
                                  </m:rPr>
                                  <a:rPr lang="en-US" sz="1200" b="1" kern="0" dirty="0">
                                    <a:solidFill>
                                      <a:srgbClr val="575049"/>
                                    </a:solidFill>
                                    <a:latin typeface="Arial"/>
                                    <a:sym typeface="Arial"/>
                                  </a:rPr>
                                  <m:t>0</m:t>
                                </m:r>
                                <m:r>
                                  <m:rPr>
                                    <m:nor/>
                                  </m:rPr>
                                  <a:rPr lang="en-US" sz="1200" b="1" kern="0" dirty="0">
                                    <a:solidFill>
                                      <a:srgbClr val="575049"/>
                                    </a:solidFill>
                                    <a:latin typeface="Arial"/>
                                    <a:sym typeface="Arial"/>
                                  </a:rPr>
                                  <m:t>,</m:t>
                                </m:r>
                                <m:r>
                                  <m:rPr>
                                    <m:nor/>
                                  </m:rPr>
                                  <a:rPr lang="en-US" sz="1200" dirty="0">
                                    <a:solidFill>
                                      <a:srgbClr val="70AD47"/>
                                    </a:solidFill>
                                    <a:latin typeface="Calibri" panose="020F0502020204030204"/>
                                  </a:rPr>
                                  <m:t> </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𝟎</m:t>
                                    </m:r>
                                  </m:sub>
                                </m:sSub>
                                <m:r>
                                  <a:rPr lang="en-US" sz="1200" b="1" i="1">
                                    <a:solidFill>
                                      <a:prstClr val="black"/>
                                    </a:solidFill>
                                    <a:latin typeface="Cambria Math" panose="02040503050406030204" pitchFamily="18" charset="0"/>
                                  </a:rPr>
                                  <m:t> </m:t>
                                </m:r>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𝟎</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𝟑</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𝟏</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𝟏</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𝟑</m:t>
                                    </m:r>
                                  </m:sub>
                                </m:sSub>
                                <m:r>
                                  <a:rPr lang="en-US" sz="1200" b="1" kern="0">
                                    <a:solidFill>
                                      <a:srgbClr val="575049"/>
                                    </a:solidFill>
                                    <a:latin typeface="Cambria Math" panose="02040503050406030204" pitchFamily="18" charset="0"/>
                                    <a:sym typeface="Arial"/>
                                  </a:rPr>
                                  <m:t>+</m:t>
                                </m:r>
                                <m:sSub>
                                  <m:sSubPr>
                                    <m:ctrlPr>
                                      <a:rPr lang="en-US" sz="1200" i="1">
                                        <a:solidFill>
                                          <a:prstClr val="black"/>
                                        </a:solidFill>
                                        <a:latin typeface="Cambria Math" panose="02040503050406030204" pitchFamily="18" charset="0"/>
                                      </a:rPr>
                                    </m:ctrlPr>
                                  </m:sSubPr>
                                  <m:e>
                                    <m:r>
                                      <a:rPr lang="en-US" sz="1200" b="1" i="1">
                                        <a:solidFill>
                                          <a:prstClr val="black"/>
                                        </a:solidFill>
                                        <a:latin typeface="Cambria Math" panose="02040503050406030204" pitchFamily="18" charset="0"/>
                                      </a:rPr>
                                      <m:t>𝒌</m:t>
                                    </m:r>
                                  </m:e>
                                  <m:sub>
                                    <m:r>
                                      <a:rPr lang="en-US" sz="1200" b="1" i="1">
                                        <a:solidFill>
                                          <a:prstClr val="black"/>
                                        </a:solidFill>
                                        <a:latin typeface="Cambria Math" panose="02040503050406030204" pitchFamily="18" charset="0"/>
                                      </a:rPr>
                                      <m:t>𝟐</m:t>
                                    </m:r>
                                    <m:r>
                                      <a:rPr lang="en-US" sz="1200" b="1" i="1">
                                        <a:solidFill>
                                          <a:prstClr val="black"/>
                                        </a:solidFill>
                                        <a:latin typeface="Cambria Math" panose="02040503050406030204" pitchFamily="18" charset="0"/>
                                      </a:rPr>
                                      <m:t>,</m:t>
                                    </m:r>
                                    <m:r>
                                      <a:rPr lang="en-US" sz="1200" b="1" i="1">
                                        <a:solidFill>
                                          <a:prstClr val="black"/>
                                        </a:solidFill>
                                        <a:latin typeface="Cambria Math" panose="02040503050406030204" pitchFamily="18" charset="0"/>
                                      </a:rPr>
                                      <m:t>𝟐</m:t>
                                    </m:r>
                                  </m:sub>
                                </m:sSub>
                                <m:sSub>
                                  <m:sSubPr>
                                    <m:ctrlPr>
                                      <a:rPr lang="en-US" sz="1200" b="1" i="1" kern="0">
                                        <a:solidFill>
                                          <a:srgbClr val="575049"/>
                                        </a:solidFill>
                                        <a:latin typeface="Cambria Math" panose="02040503050406030204" pitchFamily="18" charset="0"/>
                                        <a:sym typeface="Arial"/>
                                      </a:rPr>
                                    </m:ctrlPr>
                                  </m:sSubPr>
                                  <m:e>
                                    <m:r>
                                      <a:rPr lang="en-US" sz="1200" b="1" i="1" kern="0">
                                        <a:solidFill>
                                          <a:srgbClr val="575049"/>
                                        </a:solidFill>
                                        <a:latin typeface="Cambria Math" panose="02040503050406030204" pitchFamily="18" charset="0"/>
                                        <a:sym typeface="Arial"/>
                                      </a:rPr>
                                      <m:t>𝒘</m:t>
                                    </m:r>
                                  </m:e>
                                  <m:sub>
                                    <m:r>
                                      <a:rPr lang="en-US" sz="1200" b="1" kern="0">
                                        <a:solidFill>
                                          <a:srgbClr val="575049"/>
                                        </a:solidFill>
                                        <a:latin typeface="Cambria Math" panose="02040503050406030204" pitchFamily="18" charset="0"/>
                                        <a:sym typeface="Arial"/>
                                      </a:rPr>
                                      <m:t>𝟐</m:t>
                                    </m:r>
                                    <m:r>
                                      <a:rPr lang="en-US" sz="1200" b="1" kern="0">
                                        <a:solidFill>
                                          <a:srgbClr val="575049"/>
                                        </a:solidFill>
                                        <a:latin typeface="Cambria Math" panose="02040503050406030204" pitchFamily="18" charset="0"/>
                                        <a:sym typeface="Arial"/>
                                      </a:rPr>
                                      <m:t>,</m:t>
                                    </m:r>
                                    <m:r>
                                      <a:rPr lang="en-US" sz="1200" b="1" i="1" kern="0">
                                        <a:solidFill>
                                          <a:srgbClr val="575049"/>
                                        </a:solidFill>
                                        <a:latin typeface="Cambria Math" panose="02040503050406030204" pitchFamily="18" charset="0"/>
                                        <a:sym typeface="Arial"/>
                                      </a:rPr>
                                      <m:t>𝟑</m:t>
                                    </m:r>
                                  </m:sub>
                                </m:sSub>
                                <m:r>
                                  <a:rPr lang="en-US" sz="1200" b="1" kern="0">
                                    <a:solidFill>
                                      <a:srgbClr val="575049"/>
                                    </a:solidFill>
                                    <a:latin typeface="Cambria Math" panose="02040503050406030204" pitchFamily="18" charset="0"/>
                                    <a:sym typeface="Arial"/>
                                  </a:rPr>
                                  <m:t>)</m:t>
                                </m:r>
                                <m:r>
                                  <m:rPr>
                                    <m:nor/>
                                  </m:rPr>
                                  <a:rPr lang="en-US" sz="1200" b="1" kern="0" dirty="0">
                                    <a:solidFill>
                                      <a:srgbClr val="575049"/>
                                    </a:solidFill>
                                    <a:latin typeface="Arial"/>
                                    <a:sym typeface="Arial"/>
                                  </a:rPr>
                                  <m:t> </m:t>
                                </m:r>
                                <m:r>
                                  <a:rPr lang="en-US" sz="1200" i="1">
                                    <a:solidFill>
                                      <a:srgbClr val="FF0000"/>
                                    </a:solidFill>
                                    <a:latin typeface="Cambria Math" panose="02040503050406030204" pitchFamily="18" charset="0"/>
                                  </a:rPr>
                                  <m:t>)</m:t>
                                </m:r>
                                <m:sSubSup>
                                  <m:sSubSupPr>
                                    <m:ctrlPr>
                                      <a:rPr lang="en-US" sz="1200" i="1">
                                        <a:solidFill>
                                          <a:srgbClr val="CF8FB8"/>
                                        </a:solidFill>
                                        <a:latin typeface="Cambria Math" panose="02040503050406030204" pitchFamily="18" charset="0"/>
                                      </a:rPr>
                                    </m:ctrlPr>
                                  </m:sSubSupPr>
                                  <m:e>
                                    <m:r>
                                      <a:rPr lang="en-US" sz="1200" i="1">
                                        <a:solidFill>
                                          <a:srgbClr val="CF8FB8"/>
                                        </a:solidFill>
                                        <a:latin typeface="Cambria Math" panose="02040503050406030204" pitchFamily="18" charset="0"/>
                                      </a:rPr>
                                      <m:t>𝑤</m:t>
                                    </m:r>
                                  </m:e>
                                  <m:sub>
                                    <m:r>
                                      <a:rPr lang="en-US" sz="1200" i="1">
                                        <a:solidFill>
                                          <a:srgbClr val="CF8FB8"/>
                                        </a:solidFill>
                                        <a:latin typeface="Cambria Math" panose="02040503050406030204" pitchFamily="18" charset="0"/>
                                      </a:rPr>
                                      <m:t>3</m:t>
                                    </m:r>
                                  </m:sub>
                                  <m:sup>
                                    <m:r>
                                      <a:rPr lang="en-US" sz="1200" i="1">
                                        <a:solidFill>
                                          <a:srgbClr val="CF8FB8"/>
                                        </a:solidFill>
                                        <a:latin typeface="Cambria Math" panose="02040503050406030204" pitchFamily="18" charset="0"/>
                                      </a:rPr>
                                      <m:t>2</m:t>
                                    </m:r>
                                  </m:sup>
                                </m:sSubSup>
                                <m:r>
                                  <a:rPr lang="en-US" sz="1200" kern="0" dirty="0">
                                    <a:solidFill>
                                      <a:srgbClr val="70AD47"/>
                                    </a:solidFill>
                                    <a:latin typeface="Cambria Math" panose="02040503050406030204" pitchFamily="18" charset="0"/>
                                  </a:rPr>
                                  <m:t>)</m:t>
                                </m:r>
                                <m:r>
                                  <a:rPr lang="en-US" sz="1200" kern="0" dirty="0">
                                    <a:solidFill>
                                      <a:srgbClr val="575049"/>
                                    </a:solidFill>
                                    <a:latin typeface="Cambria Math" panose="02040503050406030204" pitchFamily="18" charset="0"/>
                                  </a:rPr>
                                  <m:t>−</m:t>
                                </m:r>
                                <m:sSub>
                                  <m:sSubPr>
                                    <m:ctrlPr>
                                      <a:rPr lang="en-US" sz="1200" i="1" kern="0" dirty="0">
                                        <a:solidFill>
                                          <a:srgbClr val="836967"/>
                                        </a:solidFill>
                                        <a:latin typeface="Cambria Math" panose="02040503050406030204" pitchFamily="18" charset="0"/>
                                      </a:rPr>
                                    </m:ctrlPr>
                                  </m:sSubPr>
                                  <m:e>
                                    <m:r>
                                      <a:rPr lang="en-US" sz="1200" i="1" kern="0" dirty="0">
                                        <a:solidFill>
                                          <a:srgbClr val="575049"/>
                                        </a:solidFill>
                                        <a:latin typeface="Cambria Math" panose="02040503050406030204" pitchFamily="18" charset="0"/>
                                      </a:rPr>
                                      <m:t>𝑍</m:t>
                                    </m:r>
                                  </m:e>
                                  <m:sub>
                                    <m:r>
                                      <a:rPr lang="en-US" sz="1200" kern="0" dirty="0">
                                        <a:solidFill>
                                          <a:srgbClr val="575049"/>
                                        </a:solidFill>
                                        <a:latin typeface="Cambria Math" panose="02040503050406030204" pitchFamily="18" charset="0"/>
                                      </a:rPr>
                                      <m:t>2</m:t>
                                    </m:r>
                                  </m:sub>
                                </m:sSub>
                              </m:e>
                            </m:eqArr>
                          </m:e>
                        </m:d>
                      </m:e>
                      <m:sup>
                        <m:r>
                          <a:rPr lang="en-US" sz="1200" kern="0" dirty="0">
                            <a:solidFill>
                              <a:srgbClr val="575049"/>
                            </a:solidFill>
                            <a:latin typeface="Cambria Math" panose="02040503050406030204" pitchFamily="18" charset="0"/>
                          </a:rPr>
                          <m:t>2</m:t>
                        </m:r>
                      </m:sup>
                    </m:sSup>
                  </m:oMath>
                </a14:m>
                <a:endParaRPr lang="en-US" sz="1200" dirty="0">
                  <a:solidFill>
                    <a:prstClr val="black"/>
                  </a:solidFill>
                  <a:latin typeface="Calibri" panose="020F0502020204030204"/>
                </a:endParaRPr>
              </a:p>
              <a:p>
                <a:pPr algn="l" defTabSz="685800" rtl="0"/>
                <a:endParaRPr lang="en-US" sz="1350" dirty="0">
                  <a:solidFill>
                    <a:prstClr val="black"/>
                  </a:solidFill>
                  <a:latin typeface="Calibri" panose="020F0502020204030204"/>
                </a:endParaRPr>
              </a:p>
              <a:p>
                <a:pPr algn="l" defTabSz="685800" rtl="0"/>
                <a:endParaRPr lang="en-US" sz="1350" dirty="0">
                  <a:solidFill>
                    <a:prstClr val="black"/>
                  </a:solidFill>
                  <a:latin typeface="Calibri" panose="020F0502020204030204"/>
                </a:endParaRPr>
              </a:p>
              <a:p>
                <a:pPr algn="l" defTabSz="685800" rtl="0"/>
                <a:endParaRPr lang="en-US" sz="1350" dirty="0">
                  <a:solidFill>
                    <a:prstClr val="black"/>
                  </a:solidFill>
                  <a:latin typeface="Calibri" panose="020F0502020204030204"/>
                </a:endParaRPr>
              </a:p>
              <a:p>
                <a:pPr algn="l" defTabSz="685800" rtl="0"/>
                <a:endParaRPr lang="en-US" sz="1350" dirty="0">
                  <a:solidFill>
                    <a:prstClr val="black"/>
                  </a:solidFill>
                  <a:latin typeface="Calibri" panose="020F0502020204030204"/>
                </a:endParaRPr>
              </a:p>
              <a:p>
                <a:pPr algn="l" defTabSz="685800" rtl="0"/>
                <a:endParaRPr lang="en-US" sz="1350" dirty="0">
                  <a:solidFill>
                    <a:prstClr val="black"/>
                  </a:solidFill>
                  <a:latin typeface="Calibri" panose="020F0502020204030204"/>
                </a:endParaRPr>
              </a:p>
              <a:p>
                <a:pPr algn="l" defTabSz="685800" rtl="0"/>
                <a:endParaRPr lang="ar-EG" sz="1350" dirty="0">
                  <a:solidFill>
                    <a:prstClr val="black"/>
                  </a:solidFill>
                  <a:latin typeface="Calibri" panose="020F0502020204030204"/>
                  <a:cs typeface="Arial" panose="020B0604020202020204" pitchFamily="34" charset="0"/>
                </a:endParaRPr>
              </a:p>
              <a:p>
                <a:pPr algn="l" defTabSz="685800" rtl="0"/>
                <a:endParaRPr lang="en-US" sz="1350" dirty="0">
                  <a:solidFill>
                    <a:prstClr val="black"/>
                  </a:solidFill>
                  <a:latin typeface="Calibri" panose="020F0502020204030204"/>
                </a:endParaRPr>
              </a:p>
              <a:p>
                <a:pPr marL="214313" indent="-214313" algn="l" defTabSz="685800" rtl="0">
                  <a:buFont typeface="Wingdings" panose="05000000000000000000" pitchFamily="2" charset="2"/>
                  <a:buChar char="Ø"/>
                </a:pPr>
                <a:r>
                  <a:rPr lang="en-US" sz="1350" dirty="0">
                    <a:solidFill>
                      <a:prstClr val="black"/>
                    </a:solidFill>
                    <a:latin typeface="Calibri" panose="020F0502020204030204"/>
                  </a:rPr>
                  <a:t>it is a process to make neural networks faster and more stable through adding extra layers in a deep neural network.</a:t>
                </a:r>
                <a:endParaRPr lang="ar-EG" sz="1350" dirty="0">
                  <a:solidFill>
                    <a:prstClr val="black"/>
                  </a:solidFill>
                  <a:latin typeface="Calibri" panose="020F0502020204030204"/>
                  <a:cs typeface="Arial" panose="020B0604020202020204" pitchFamily="34" charset="0"/>
                </a:endParaRPr>
              </a:p>
              <a:p>
                <a:pPr marL="214313" indent="-214313" algn="l" defTabSz="685800" rtl="0">
                  <a:buFont typeface="Wingdings" panose="05000000000000000000" pitchFamily="2" charset="2"/>
                  <a:buChar char="Ø"/>
                </a:pPr>
                <a:r>
                  <a:rPr lang="en-US" sz="1350" dirty="0">
                    <a:solidFill>
                      <a:prstClr val="black"/>
                    </a:solidFill>
                    <a:latin typeface="Calibri" panose="020F0502020204030204"/>
                  </a:rPr>
                  <a:t>The new layer performs the standardizing and normalizing operations on the input of a layer coming from a</a:t>
                </a:r>
                <a:endParaRPr lang="ar-EG" sz="1350" dirty="0">
                  <a:solidFill>
                    <a:prstClr val="black"/>
                  </a:solidFill>
                  <a:latin typeface="Calibri" panose="020F0502020204030204"/>
                  <a:cs typeface="Arial" panose="020B0604020202020204" pitchFamily="34" charset="0"/>
                </a:endParaRPr>
              </a:p>
              <a:p>
                <a:pPr algn="l" defTabSz="685800" rtl="0"/>
                <a:r>
                  <a:rPr lang="ar-EG" sz="1350" dirty="0">
                    <a:solidFill>
                      <a:prstClr val="black"/>
                    </a:solidFill>
                    <a:latin typeface="Calibri" panose="020F0502020204030204"/>
                    <a:cs typeface="Arial" panose="020B0604020202020204" pitchFamily="34" charset="0"/>
                  </a:rPr>
                  <a:t>    </a:t>
                </a:r>
                <a:r>
                  <a:rPr lang="en-US" sz="1350" dirty="0">
                    <a:solidFill>
                      <a:prstClr val="black"/>
                    </a:solidFill>
                    <a:latin typeface="Calibri" panose="020F0502020204030204"/>
                  </a:rPr>
                  <a:t> previous layer.</a:t>
                </a:r>
              </a:p>
              <a:p>
                <a:pPr algn="l" defTabSz="685800" rtl="0"/>
                <a:endParaRPr lang="en-US" sz="1350" dirty="0">
                  <a:solidFill>
                    <a:prstClr val="black"/>
                  </a:solidFill>
                  <a:latin typeface="Calibri" panose="020F0502020204030204"/>
                </a:endParaRPr>
              </a:p>
              <a:p>
                <a:pPr algn="l" defTabSz="685800" rtl="0"/>
                <a:endParaRPr lang="en-US" sz="1350" dirty="0">
                  <a:solidFill>
                    <a:prstClr val="black"/>
                  </a:solidFill>
                  <a:latin typeface="Calibri" panose="020F0502020204030204"/>
                </a:endParaRPr>
              </a:p>
              <a:p>
                <a:pPr algn="l" defTabSz="685800" rtl="0"/>
                <a:endParaRPr lang="en-US" sz="1350" dirty="0">
                  <a:solidFill>
                    <a:prstClr val="black"/>
                  </a:solidFill>
                  <a:latin typeface="Calibri" panose="020F0502020204030204"/>
                </a:endParaRPr>
              </a:p>
            </p:txBody>
          </p:sp>
        </mc:Choice>
        <mc:Fallback>
          <p:sp>
            <p:nvSpPr>
              <p:cNvPr id="3" name="TextBox 2">
                <a:extLst>
                  <a:ext uri="{FF2B5EF4-FFF2-40B4-BE49-F238E27FC236}">
                    <a16:creationId xmlns:a16="http://schemas.microsoft.com/office/drawing/2014/main" id="{61F1B8DC-E1DF-4422-A6B6-B220F3133769}"/>
                  </a:ext>
                </a:extLst>
              </p:cNvPr>
              <p:cNvSpPr txBox="1">
                <a:spLocks noRot="1" noChangeAspect="1" noMove="1" noResize="1" noEditPoints="1" noAdjustHandles="1" noChangeArrowheads="1" noChangeShapeType="1" noTextEdit="1"/>
              </p:cNvSpPr>
              <p:nvPr/>
            </p:nvSpPr>
            <p:spPr>
              <a:xfrm>
                <a:off x="411276" y="1442655"/>
                <a:ext cx="8400758" cy="4413709"/>
              </a:xfrm>
              <a:prstGeom prst="rect">
                <a:avLst/>
              </a:prstGeom>
              <a:blipFill>
                <a:blip r:embed="rId2"/>
                <a:stretch>
                  <a:fillRect l="-218"/>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E79E0CED-CE17-43A3-A5B0-17485383BC88}"/>
              </a:ext>
            </a:extLst>
          </p:cNvPr>
          <p:cNvSpPr/>
          <p:nvPr/>
        </p:nvSpPr>
        <p:spPr>
          <a:xfrm>
            <a:off x="2484275" y="3243554"/>
            <a:ext cx="3869872" cy="612890"/>
          </a:xfrm>
          <a:prstGeom prst="roundRect">
            <a:avLst/>
          </a:prstGeom>
          <a:ln/>
          <a:scene3d>
            <a:camera prst="orthographicFront"/>
            <a:lightRig rig="threePt" dir="t"/>
          </a:scene3d>
          <a:sp3d>
            <a:bevelT/>
          </a:sp3d>
        </p:spPr>
        <p:style>
          <a:lnRef idx="1">
            <a:schemeClr val="accent5"/>
          </a:lnRef>
          <a:fillRef idx="2">
            <a:schemeClr val="accent5"/>
          </a:fillRef>
          <a:effectRef idx="1">
            <a:schemeClr val="accent5"/>
          </a:effectRef>
          <a:fontRef idx="minor">
            <a:schemeClr val="dk1"/>
          </a:fontRef>
        </p:style>
        <p:txBody>
          <a:bodyPr rtlCol="0" anchor="ctr"/>
          <a:lstStyle/>
          <a:p>
            <a:pPr algn="l" defTabSz="685800" rtl="0"/>
            <a:r>
              <a:rPr lang="ar-EG" sz="2100" b="1" dirty="0">
                <a:solidFill>
                  <a:srgbClr val="222222"/>
                </a:solidFill>
                <a:latin typeface="Lato"/>
                <a:cs typeface="Arial" panose="020B0604020202020204" pitchFamily="34" charset="0"/>
              </a:rPr>
              <a:t>       </a:t>
            </a:r>
            <a:r>
              <a:rPr lang="en-US" sz="2100" b="1"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latin typeface="Lato"/>
              </a:rPr>
              <a:t>Batch Normalization</a:t>
            </a:r>
            <a:endParaRPr lang="en-US" sz="2100" b="1" dirty="0">
              <a:solidFill>
                <a:srgbClr val="222222"/>
              </a:solidFill>
              <a:latin typeface="Lato"/>
            </a:endParaRPr>
          </a:p>
        </p:txBody>
      </p:sp>
    </p:spTree>
    <p:extLst>
      <p:ext uri="{BB962C8B-B14F-4D97-AF65-F5344CB8AC3E}">
        <p14:creationId xmlns:p14="http://schemas.microsoft.com/office/powerpoint/2010/main" val="11183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fade">
                                      <p:cBhvr>
                                        <p:cTn id="23" dur="500"/>
                                        <p:tgtEl>
                                          <p:spTgt spid="3">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41F07B-6A61-453A-BFE2-826EB0506F63}"/>
              </a:ext>
            </a:extLst>
          </p:cNvPr>
          <p:cNvSpPr/>
          <p:nvPr/>
        </p:nvSpPr>
        <p:spPr>
          <a:xfrm>
            <a:off x="275253" y="999855"/>
            <a:ext cx="8593494" cy="4846940"/>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6A8FD63-1866-45D4-A743-C5587C897A03}"/>
                  </a:ext>
                </a:extLst>
              </p:cNvPr>
              <p:cNvSpPr txBox="1"/>
              <p:nvPr/>
            </p:nvSpPr>
            <p:spPr>
              <a:xfrm>
                <a:off x="592491" y="1452076"/>
                <a:ext cx="8455871" cy="4296689"/>
              </a:xfrm>
              <a:prstGeom prst="rect">
                <a:avLst/>
              </a:prstGeom>
              <a:noFill/>
            </p:spPr>
            <p:txBody>
              <a:bodyPr wrap="square" rtlCol="0">
                <a:spAutoFit/>
              </a:bodyPr>
              <a:lstStyle/>
              <a:p>
                <a:pPr marL="257175" indent="-257175" algn="l" defTabSz="685800" rtl="0">
                  <a:buFont typeface="Wingdings" panose="05000000000000000000" pitchFamily="2" charset="2"/>
                  <a:buChar char="q"/>
                </a:pPr>
                <a:r>
                  <a:rPr lang="en-US" sz="1500" b="1" dirty="0">
                    <a:solidFill>
                      <a:srgbClr val="4472C4"/>
                    </a:solidFill>
                    <a:latin typeface="Lato"/>
                  </a:rPr>
                  <a:t>How does Batch Normalization work</a:t>
                </a:r>
                <a:r>
                  <a:rPr lang="ar-EG" sz="1500" b="1" dirty="0">
                    <a:solidFill>
                      <a:srgbClr val="4472C4"/>
                    </a:solidFill>
                    <a:latin typeface="Lato"/>
                    <a:cs typeface="Arial" panose="020B0604020202020204" pitchFamily="34" charset="0"/>
                  </a:rPr>
                  <a:t> </a:t>
                </a:r>
                <a:r>
                  <a:rPr lang="en-US" sz="1500" b="1" dirty="0">
                    <a:solidFill>
                      <a:srgbClr val="4472C4"/>
                    </a:solidFill>
                    <a:latin typeface="Lato"/>
                  </a:rPr>
                  <a:t>?</a:t>
                </a:r>
                <a:endParaRPr lang="ar-EG" sz="1500" b="1" dirty="0">
                  <a:solidFill>
                    <a:srgbClr val="4472C4"/>
                  </a:solidFill>
                  <a:latin typeface="Lato"/>
                  <a:cs typeface="Arial" panose="020B0604020202020204" pitchFamily="34" charset="0"/>
                </a:endParaRPr>
              </a:p>
              <a:p>
                <a:pPr algn="l" defTabSz="685800" rtl="0"/>
                <a:r>
                  <a:rPr lang="ar-EG" sz="1350" dirty="0">
                    <a:solidFill>
                      <a:srgbClr val="222222"/>
                    </a:solidFill>
                    <a:latin typeface="Lato"/>
                    <a:cs typeface="Arial" panose="020B0604020202020204" pitchFamily="34" charset="0"/>
                  </a:rPr>
                  <a:t>      </a:t>
                </a:r>
                <a:r>
                  <a:rPr lang="en-US" sz="1350" dirty="0">
                    <a:solidFill>
                      <a:srgbClr val="222222"/>
                    </a:solidFill>
                    <a:latin typeface="Lato"/>
                  </a:rPr>
                  <a:t>It is a two-step process. First, the input is normalized, and</a:t>
                </a:r>
                <a:r>
                  <a:rPr lang="ar-EG" sz="1350" dirty="0">
                    <a:solidFill>
                      <a:srgbClr val="222222"/>
                    </a:solidFill>
                    <a:latin typeface="Lato"/>
                    <a:cs typeface="Arial" panose="020B0604020202020204" pitchFamily="34" charset="0"/>
                  </a:rPr>
                  <a:t> </a:t>
                </a:r>
                <a:r>
                  <a:rPr lang="en-US" sz="1350" dirty="0">
                    <a:solidFill>
                      <a:srgbClr val="222222"/>
                    </a:solidFill>
                    <a:latin typeface="Lato"/>
                  </a:rPr>
                  <a:t>second, rescaling and offsetting is performed.</a:t>
                </a:r>
              </a:p>
              <a:p>
                <a:pPr algn="l" defTabSz="685800" rtl="0"/>
                <a:r>
                  <a:rPr lang="en-US" sz="1350" b="1" dirty="0">
                    <a:solidFill>
                      <a:srgbClr val="222222"/>
                    </a:solidFill>
                    <a:latin typeface="Lato"/>
                  </a:rPr>
                  <a:t>     </a:t>
                </a:r>
              </a:p>
              <a:p>
                <a:pPr marL="214313" indent="-214313" algn="l" defTabSz="685800" rtl="0">
                  <a:buFont typeface="Wingdings" panose="05000000000000000000" pitchFamily="2" charset="2"/>
                  <a:buChar char="v"/>
                </a:pPr>
                <a:r>
                  <a:rPr lang="en-US" sz="1350" b="1" dirty="0">
                    <a:solidFill>
                      <a:srgbClr val="222222"/>
                    </a:solidFill>
                    <a:latin typeface="Lato"/>
                  </a:rPr>
                  <a:t> Normalization of the Input :</a:t>
                </a:r>
              </a:p>
              <a:p>
                <a:pPr algn="l" defTabSz="685800" rtl="0"/>
                <a:endParaRPr lang="en-US" sz="1350" dirty="0">
                  <a:solidFill>
                    <a:srgbClr val="222222"/>
                  </a:solidFill>
                  <a:latin typeface="Lato"/>
                </a:endParaRPr>
              </a:p>
              <a:p>
                <a:pPr marL="214313" indent="-214313" algn="l" defTabSz="685800" rtl="0">
                  <a:buFont typeface="Wingdings" panose="05000000000000000000" pitchFamily="2" charset="2"/>
                  <a:buChar char="Ø"/>
                </a:pPr>
                <a:r>
                  <a:rPr lang="en-US" sz="1350" dirty="0">
                    <a:solidFill>
                      <a:srgbClr val="222222"/>
                    </a:solidFill>
                    <a:latin typeface="Lato"/>
                  </a:rPr>
                  <a:t>is the process of transforming the data to have a mean zero and standard deviation one.</a:t>
                </a:r>
              </a:p>
              <a:p>
                <a:pPr marL="214313" indent="-214313" algn="l" defTabSz="685800" rtl="0">
                  <a:buFont typeface="Wingdings" panose="05000000000000000000" pitchFamily="2" charset="2"/>
                  <a:buChar char="Ø"/>
                </a:pPr>
                <a:r>
                  <a:rPr lang="en-US" sz="1350" dirty="0">
                    <a:solidFill>
                      <a:srgbClr val="222222"/>
                    </a:solidFill>
                    <a:latin typeface="Lato"/>
                  </a:rPr>
                  <a:t>In this step we have our batch input from layer h, first, we need to calculate the mean of this</a:t>
                </a:r>
              </a:p>
              <a:p>
                <a:pPr algn="l" defTabSz="685800" rtl="0"/>
                <a:r>
                  <a:rPr lang="en-US" sz="1350" dirty="0">
                    <a:solidFill>
                      <a:srgbClr val="222222"/>
                    </a:solidFill>
                    <a:latin typeface="Lato"/>
                  </a:rPr>
                  <a:t>     hidden activation</a:t>
                </a:r>
              </a:p>
              <a:p>
                <a:pPr algn="l" defTabSz="685800" rtl="0"/>
                <a:endParaRPr lang="en-US" sz="1350" dirty="0">
                  <a:solidFill>
                    <a:srgbClr val="222222"/>
                  </a:solidFill>
                  <a:latin typeface="Lato"/>
                </a:endParaRPr>
              </a:p>
              <a:p>
                <a:pPr algn="l" defTabSz="685800" rtl="0"/>
                <a:endParaRPr lang="en-US" sz="1350" b="1" dirty="0">
                  <a:solidFill>
                    <a:srgbClr val="4472C4"/>
                  </a:solidFill>
                  <a:latin typeface="Lato"/>
                </a:endParaRPr>
              </a:p>
              <a:p>
                <a:pPr algn="l" defTabSz="685800" rtl="0"/>
                <a:endParaRPr lang="en-US" sz="1350" b="1" dirty="0">
                  <a:solidFill>
                    <a:srgbClr val="4472C4"/>
                  </a:solidFill>
                  <a:latin typeface="Lato"/>
                </a:endParaRPr>
              </a:p>
              <a:p>
                <a:pPr algn="l" defTabSz="685800" rtl="0"/>
                <a:endParaRPr lang="en-US" sz="1350" b="1" dirty="0">
                  <a:solidFill>
                    <a:srgbClr val="4472C4"/>
                  </a:solidFill>
                  <a:latin typeface="Lato"/>
                </a:endParaRPr>
              </a:p>
              <a:p>
                <a:pPr marL="214313" indent="-214313" algn="l" defTabSz="685800" rtl="0">
                  <a:buFont typeface="Arial" panose="020B0604020202020204" pitchFamily="34" charset="0"/>
                  <a:buChar char="•"/>
                </a:pPr>
                <a:r>
                  <a:rPr lang="en-US" sz="1350" b="1" dirty="0">
                    <a:solidFill>
                      <a:srgbClr val="4472C4"/>
                    </a:solidFill>
                    <a:latin typeface="Lato"/>
                  </a:rPr>
                  <a:t>m</a:t>
                </a:r>
                <a:r>
                  <a:rPr lang="en-US" sz="1350" dirty="0">
                    <a:solidFill>
                      <a:srgbClr val="4472C4"/>
                    </a:solidFill>
                    <a:latin typeface="Lato"/>
                  </a:rPr>
                  <a:t> : is the number of neurons at layer </a:t>
                </a:r>
                <a:r>
                  <a:rPr lang="en-US" sz="1350" dirty="0">
                    <a:solidFill>
                      <a:srgbClr val="222222"/>
                    </a:solidFill>
                    <a:latin typeface="Lato"/>
                  </a:rPr>
                  <a:t>h.</a:t>
                </a:r>
              </a:p>
              <a:p>
                <a:pPr algn="l" defTabSz="685800" rtl="0"/>
                <a:r>
                  <a:rPr lang="en-US" sz="1350" dirty="0">
                    <a:solidFill>
                      <a:srgbClr val="222222"/>
                    </a:solidFill>
                    <a:latin typeface="Lato"/>
                  </a:rPr>
                  <a:t>                                                                </a:t>
                </a:r>
                <a:r>
                  <a:rPr lang="en-US" dirty="0">
                    <a:solidFill>
                      <a:srgbClr val="4472C4"/>
                    </a:solidFill>
                    <a:latin typeface="Lato"/>
                  </a:rPr>
                  <a:t>µ</a:t>
                </a:r>
                <a:r>
                  <a:rPr lang="en-US" sz="1350" dirty="0">
                    <a:solidFill>
                      <a:srgbClr val="222222"/>
                    </a:solidFill>
                    <a:latin typeface="Lato"/>
                  </a:rPr>
                  <a:t> =</a:t>
                </a:r>
                <a14:m>
                  <m:oMath xmlns:m="http://schemas.openxmlformats.org/officeDocument/2006/math">
                    <m:f>
                      <m:fPr>
                        <m:ctrlPr>
                          <a:rPr lang="en-US" sz="1350" i="1">
                            <a:solidFill>
                              <a:srgbClr val="222222"/>
                            </a:solidFill>
                            <a:latin typeface="Cambria Math" panose="02040503050406030204" pitchFamily="18" charset="0"/>
                          </a:rPr>
                        </m:ctrlPr>
                      </m:fPr>
                      <m:num>
                        <m:r>
                          <a:rPr lang="en-US" sz="1350" i="1">
                            <a:solidFill>
                              <a:srgbClr val="222222"/>
                            </a:solidFill>
                            <a:latin typeface="Cambria Math" panose="02040503050406030204" pitchFamily="18" charset="0"/>
                          </a:rPr>
                          <m:t>1</m:t>
                        </m:r>
                      </m:num>
                      <m:den>
                        <m:r>
                          <a:rPr lang="en-US" sz="1350" i="1">
                            <a:solidFill>
                              <a:srgbClr val="222222"/>
                            </a:solidFill>
                            <a:latin typeface="Cambria Math" panose="02040503050406030204" pitchFamily="18" charset="0"/>
                          </a:rPr>
                          <m:t>4</m:t>
                        </m:r>
                      </m:den>
                    </m:f>
                    <m:r>
                      <a:rPr lang="en-US" sz="1350" i="1">
                        <a:solidFill>
                          <a:srgbClr val="222222"/>
                        </a:solidFill>
                        <a:latin typeface="Cambria Math" panose="02040503050406030204" pitchFamily="18" charset="0"/>
                      </a:rPr>
                      <m:t>∗[</m:t>
                    </m:r>
                    <m:sSub>
                      <m:sSubPr>
                        <m:ctrlPr>
                          <a:rPr lang="en-US" sz="1350" i="1" kern="0">
                            <a:solidFill>
                              <a:prstClr val="black"/>
                            </a:solidFill>
                            <a:latin typeface="Cambria Math" panose="02040503050406030204" pitchFamily="18" charset="0"/>
                            <a:sym typeface="Arial"/>
                          </a:rPr>
                        </m:ctrlPr>
                      </m:sSubPr>
                      <m:e>
                        <m:r>
                          <a:rPr lang="ar-EG" sz="1350" i="1" kern="0">
                            <a:solidFill>
                              <a:prstClr val="black"/>
                            </a:solidFill>
                            <a:latin typeface="Cambria Math" panose="02040503050406030204" pitchFamily="18" charset="0"/>
                            <a:sym typeface="Arial"/>
                          </a:rPr>
                          <m:t>  </m:t>
                        </m:r>
                        <m:r>
                          <a:rPr lang="en-US" sz="1350" i="1" kern="0">
                            <a:solidFill>
                              <a:prstClr val="black"/>
                            </a:solidFill>
                            <a:latin typeface="Cambria Math" panose="02040503050406030204" pitchFamily="18" charset="0"/>
                            <a:sym typeface="Arial"/>
                          </a:rPr>
                          <m:t>𝑌</m:t>
                        </m:r>
                      </m:e>
                      <m:sub>
                        <m:r>
                          <a:rPr lang="en-US" sz="1350" kern="0">
                            <a:solidFill>
                              <a:prstClr val="black"/>
                            </a:solidFill>
                            <a:latin typeface="Cambria Math" panose="02040503050406030204" pitchFamily="18" charset="0"/>
                            <a:sym typeface="Arial"/>
                          </a:rPr>
                          <m:t>0</m:t>
                        </m:r>
                      </m:sub>
                    </m:sSub>
                  </m:oMath>
                </a14:m>
                <a:r>
                  <a:rPr lang="en-US" sz="1350" dirty="0">
                    <a:solidFill>
                      <a:srgbClr val="222222"/>
                    </a:solidFill>
                    <a:latin typeface="Lato"/>
                  </a:rPr>
                  <a:t>+</a:t>
                </a:r>
                <a:r>
                  <a:rPr lang="en-US" sz="1350" kern="0" dirty="0">
                    <a:solidFill>
                      <a:prstClr val="black"/>
                    </a:solidFill>
                    <a:latin typeface="Calibri" panose="020F0502020204030204"/>
                    <a:sym typeface="Arial"/>
                  </a:rPr>
                  <a:t> </a:t>
                </a:r>
                <a14:m>
                  <m:oMath xmlns:m="http://schemas.openxmlformats.org/officeDocument/2006/math">
                    <m:sSub>
                      <m:sSubPr>
                        <m:ctrlPr>
                          <a:rPr lang="en-US" sz="1350" i="1" kern="0">
                            <a:solidFill>
                              <a:prstClr val="black"/>
                            </a:solidFill>
                            <a:latin typeface="Cambria Math" panose="02040503050406030204" pitchFamily="18" charset="0"/>
                            <a:sym typeface="Arial"/>
                          </a:rPr>
                        </m:ctrlPr>
                      </m:sSubPr>
                      <m:e>
                        <m:r>
                          <a:rPr lang="ar-EG" sz="1350" i="1" kern="0">
                            <a:solidFill>
                              <a:prstClr val="black"/>
                            </a:solidFill>
                            <a:latin typeface="Cambria Math" panose="02040503050406030204" pitchFamily="18" charset="0"/>
                            <a:sym typeface="Arial"/>
                          </a:rPr>
                          <m:t>  </m:t>
                        </m:r>
                        <m:r>
                          <a:rPr lang="en-US" sz="1350" i="1" kern="0">
                            <a:solidFill>
                              <a:prstClr val="black"/>
                            </a:solidFill>
                            <a:latin typeface="Cambria Math" panose="02040503050406030204" pitchFamily="18" charset="0"/>
                            <a:sym typeface="Arial"/>
                          </a:rPr>
                          <m:t>𝑌</m:t>
                        </m:r>
                      </m:e>
                      <m:sub>
                        <m:r>
                          <a:rPr lang="en-US" sz="1350" kern="0">
                            <a:solidFill>
                              <a:prstClr val="black"/>
                            </a:solidFill>
                            <a:latin typeface="Cambria Math" panose="02040503050406030204" pitchFamily="18" charset="0"/>
                            <a:sym typeface="Arial"/>
                          </a:rPr>
                          <m:t>1</m:t>
                        </m:r>
                      </m:sub>
                    </m:sSub>
                    <m:r>
                      <a:rPr lang="en-US" sz="1350" i="1" kern="0">
                        <a:solidFill>
                          <a:prstClr val="black"/>
                        </a:solidFill>
                        <a:latin typeface="Cambria Math" panose="02040503050406030204" pitchFamily="18" charset="0"/>
                        <a:sym typeface="Arial"/>
                      </a:rPr>
                      <m:t>+</m:t>
                    </m:r>
                    <m:sSub>
                      <m:sSubPr>
                        <m:ctrlPr>
                          <a:rPr lang="en-US" sz="1350" i="1" kern="0">
                            <a:solidFill>
                              <a:prstClr val="black"/>
                            </a:solidFill>
                            <a:latin typeface="Cambria Math" panose="02040503050406030204" pitchFamily="18" charset="0"/>
                            <a:sym typeface="Arial"/>
                          </a:rPr>
                        </m:ctrlPr>
                      </m:sSubPr>
                      <m:e>
                        <m:r>
                          <a:rPr lang="ar-EG" sz="1350" i="1" kern="0">
                            <a:solidFill>
                              <a:prstClr val="black"/>
                            </a:solidFill>
                            <a:latin typeface="Cambria Math" panose="02040503050406030204" pitchFamily="18" charset="0"/>
                            <a:sym typeface="Arial"/>
                          </a:rPr>
                          <m:t>  </m:t>
                        </m:r>
                        <m:r>
                          <a:rPr lang="en-US" sz="1350" i="1" kern="0">
                            <a:solidFill>
                              <a:prstClr val="black"/>
                            </a:solidFill>
                            <a:latin typeface="Cambria Math" panose="02040503050406030204" pitchFamily="18" charset="0"/>
                            <a:sym typeface="Arial"/>
                          </a:rPr>
                          <m:t>𝑌</m:t>
                        </m:r>
                      </m:e>
                      <m:sub>
                        <m:r>
                          <a:rPr lang="en-US" sz="1350" kern="0">
                            <a:solidFill>
                              <a:prstClr val="black"/>
                            </a:solidFill>
                            <a:latin typeface="Cambria Math" panose="02040503050406030204" pitchFamily="18" charset="0"/>
                            <a:sym typeface="Arial"/>
                          </a:rPr>
                          <m:t>2</m:t>
                        </m:r>
                      </m:sub>
                    </m:sSub>
                    <m:r>
                      <a:rPr lang="en-US" sz="1350" i="1" kern="0">
                        <a:solidFill>
                          <a:prstClr val="black"/>
                        </a:solidFill>
                        <a:latin typeface="Cambria Math" panose="02040503050406030204" pitchFamily="18" charset="0"/>
                        <a:sym typeface="Arial"/>
                      </a:rPr>
                      <m:t>+</m:t>
                    </m:r>
                    <m:sSub>
                      <m:sSubPr>
                        <m:ctrlPr>
                          <a:rPr lang="en-US" sz="1350" i="1" kern="0">
                            <a:solidFill>
                              <a:prstClr val="black"/>
                            </a:solidFill>
                            <a:latin typeface="Cambria Math" panose="02040503050406030204" pitchFamily="18" charset="0"/>
                            <a:sym typeface="Arial"/>
                          </a:rPr>
                        </m:ctrlPr>
                      </m:sSubPr>
                      <m:e>
                        <m:r>
                          <a:rPr lang="ar-EG" sz="1350" i="1" kern="0">
                            <a:solidFill>
                              <a:prstClr val="black"/>
                            </a:solidFill>
                            <a:latin typeface="Cambria Math" panose="02040503050406030204" pitchFamily="18" charset="0"/>
                            <a:sym typeface="Arial"/>
                          </a:rPr>
                          <m:t>  </m:t>
                        </m:r>
                        <m:r>
                          <a:rPr lang="en-US" sz="1350" i="1" kern="0">
                            <a:solidFill>
                              <a:prstClr val="black"/>
                            </a:solidFill>
                            <a:latin typeface="Cambria Math" panose="02040503050406030204" pitchFamily="18" charset="0"/>
                            <a:sym typeface="Arial"/>
                          </a:rPr>
                          <m:t>𝑌</m:t>
                        </m:r>
                      </m:e>
                      <m:sub>
                        <m:r>
                          <a:rPr lang="en-US" sz="1350" kern="0">
                            <a:solidFill>
                              <a:prstClr val="black"/>
                            </a:solidFill>
                            <a:latin typeface="Cambria Math" panose="02040503050406030204" pitchFamily="18" charset="0"/>
                            <a:sym typeface="Arial"/>
                          </a:rPr>
                          <m:t>3</m:t>
                        </m:r>
                      </m:sub>
                    </m:sSub>
                    <m:r>
                      <a:rPr lang="en-US" sz="1350" i="1" kern="0">
                        <a:solidFill>
                          <a:prstClr val="black"/>
                        </a:solidFill>
                        <a:latin typeface="Cambria Math" panose="02040503050406030204" pitchFamily="18" charset="0"/>
                        <a:sym typeface="Arial"/>
                      </a:rPr>
                      <m:t>]</m:t>
                    </m:r>
                  </m:oMath>
                </a14:m>
                <a:endParaRPr lang="en-US" sz="1350" dirty="0">
                  <a:solidFill>
                    <a:srgbClr val="222222"/>
                  </a:solidFill>
                  <a:latin typeface="Lato"/>
                </a:endParaRPr>
              </a:p>
              <a:p>
                <a:pPr algn="l" defTabSz="685800" rtl="0"/>
                <a:r>
                  <a:rPr lang="en-US" sz="1350" dirty="0">
                    <a:solidFill>
                      <a:srgbClr val="222222"/>
                    </a:solidFill>
                    <a:latin typeface="Lato"/>
                  </a:rPr>
                  <a:t>                                          </a:t>
                </a:r>
                <a:r>
                  <a:rPr lang="en-US" dirty="0">
                    <a:solidFill>
                      <a:srgbClr val="4472C4"/>
                    </a:solidFill>
                    <a:latin typeface="Lato"/>
                  </a:rPr>
                  <a:t>µ</a:t>
                </a:r>
                <a:r>
                  <a:rPr lang="en-US" sz="1350" dirty="0">
                    <a:solidFill>
                      <a:srgbClr val="222222"/>
                    </a:solidFill>
                    <a:latin typeface="Lato"/>
                  </a:rPr>
                  <a:t> =</a:t>
                </a:r>
                <a14:m>
                  <m:oMath xmlns:m="http://schemas.openxmlformats.org/officeDocument/2006/math">
                    <m:f>
                      <m:fPr>
                        <m:ctrlPr>
                          <a:rPr lang="en-US" sz="1350" i="1">
                            <a:solidFill>
                              <a:srgbClr val="222222"/>
                            </a:solidFill>
                            <a:latin typeface="Cambria Math" panose="02040503050406030204" pitchFamily="18" charset="0"/>
                          </a:rPr>
                        </m:ctrlPr>
                      </m:fPr>
                      <m:num>
                        <m:r>
                          <a:rPr lang="en-US" sz="1350" i="1">
                            <a:solidFill>
                              <a:srgbClr val="222222"/>
                            </a:solidFill>
                            <a:latin typeface="Cambria Math" panose="02040503050406030204" pitchFamily="18" charset="0"/>
                          </a:rPr>
                          <m:t>1</m:t>
                        </m:r>
                      </m:num>
                      <m:den>
                        <m:r>
                          <a:rPr lang="en-US" sz="1350" i="1">
                            <a:solidFill>
                              <a:srgbClr val="222222"/>
                            </a:solidFill>
                            <a:latin typeface="Cambria Math" panose="02040503050406030204" pitchFamily="18" charset="0"/>
                          </a:rPr>
                          <m:t>4</m:t>
                        </m:r>
                      </m:den>
                    </m:f>
                    <m:r>
                      <a:rPr lang="en-US" sz="1350" i="1">
                        <a:solidFill>
                          <a:srgbClr val="222222"/>
                        </a:solidFill>
                        <a:latin typeface="Cambria Math" panose="02040503050406030204" pitchFamily="18" charset="0"/>
                      </a:rPr>
                      <m:t>∗[</m:t>
                    </m:r>
                    <m:r>
                      <a:rPr lang="en-US" sz="1350" i="1">
                        <a:solidFill>
                          <a:srgbClr val="4472C4"/>
                        </a:solidFill>
                        <a:latin typeface="Cambria Math" panose="02040503050406030204" pitchFamily="18" charset="0"/>
                      </a:rPr>
                      <m:t>(</m:t>
                    </m:r>
                    <m:r>
                      <m:rPr>
                        <m:nor/>
                      </m:rPr>
                      <a:rPr lang="en-US" sz="1350" dirty="0">
                        <a:solidFill>
                          <a:srgbClr val="4472C4"/>
                        </a:solidFill>
                        <a:latin typeface="Calibri" panose="020F0502020204030204"/>
                      </a:rPr>
                      <m:t> </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𝟎</m:t>
                        </m:r>
                      </m:sub>
                    </m:sSub>
                    <m:r>
                      <a:rPr lang="en-US" sz="1350" b="1" i="1" kern="0">
                        <a:solidFill>
                          <a:srgbClr val="575049"/>
                        </a:solidFill>
                        <a:latin typeface="Cambria Math" panose="02040503050406030204" pitchFamily="18" charset="0"/>
                        <a:sym typeface="Arial"/>
                      </a:rPr>
                      <m:t> </m:t>
                    </m:r>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𝟎</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𝟎</m:t>
                        </m:r>
                      </m:sub>
                    </m:sSub>
                    <m:r>
                      <a:rPr lang="en-US" sz="1350" b="1" kern="0">
                        <a:solidFill>
                          <a:srgbClr val="575049"/>
                        </a:solidFill>
                        <a:latin typeface="Cambria Math" panose="02040503050406030204" pitchFamily="18" charset="0"/>
                        <a:sym typeface="Arial"/>
                      </a:rPr>
                      <m:t>+</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𝟏</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𝟏</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𝟎</m:t>
                        </m:r>
                      </m:sub>
                    </m:sSub>
                    <m:r>
                      <a:rPr lang="en-US" sz="1350" b="1" kern="0">
                        <a:solidFill>
                          <a:srgbClr val="575049"/>
                        </a:solidFill>
                        <a:latin typeface="Cambria Math" panose="02040503050406030204" pitchFamily="18" charset="0"/>
                        <a:sym typeface="Arial"/>
                      </a:rPr>
                      <m:t>+</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𝟐</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𝟐</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𝟎</m:t>
                        </m:r>
                      </m:sub>
                    </m:sSub>
                    <m:r>
                      <a:rPr lang="en-US" sz="1350" i="1">
                        <a:solidFill>
                          <a:srgbClr val="4472C4"/>
                        </a:solidFill>
                        <a:latin typeface="Cambria Math" panose="02040503050406030204" pitchFamily="18" charset="0"/>
                      </a:rPr>
                      <m:t>)</m:t>
                    </m:r>
                  </m:oMath>
                </a14:m>
                <a:endParaRPr lang="en-US" sz="1350" i="1" dirty="0">
                  <a:solidFill>
                    <a:srgbClr val="4472C4"/>
                  </a:solidFill>
                  <a:latin typeface="Cambria Math" panose="02040503050406030204" pitchFamily="18" charset="0"/>
                </a:endParaRPr>
              </a:p>
              <a:p>
                <a:pPr algn="l" defTabSz="685800" rtl="0"/>
                <a:r>
                  <a:rPr lang="en-US" sz="1350" dirty="0">
                    <a:solidFill>
                      <a:srgbClr val="4472C4"/>
                    </a:solidFill>
                    <a:latin typeface="Calibri" panose="020F0502020204030204"/>
                  </a:rPr>
                  <a:t>                                                              </a:t>
                </a:r>
                <a14:m>
                  <m:oMath xmlns:m="http://schemas.openxmlformats.org/officeDocument/2006/math">
                    <m:r>
                      <a:rPr lang="en-US" sz="1350" i="1">
                        <a:solidFill>
                          <a:srgbClr val="4472C4"/>
                        </a:solidFill>
                        <a:latin typeface="Cambria Math" panose="02040503050406030204" pitchFamily="18" charset="0"/>
                      </a:rPr>
                      <m:t>+</m:t>
                    </m:r>
                    <m:d>
                      <m:dPr>
                        <m:ctrlPr>
                          <a:rPr lang="en-US" sz="1350" i="1">
                            <a:solidFill>
                              <a:srgbClr val="4472C4"/>
                            </a:solidFill>
                            <a:latin typeface="Cambria Math" panose="02040503050406030204" pitchFamily="18" charset="0"/>
                          </a:rPr>
                        </m:ctrlPr>
                      </m:dPr>
                      <m:e>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𝟎</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𝟎</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𝟏</m:t>
                            </m:r>
                          </m:sub>
                        </m:sSub>
                        <m:r>
                          <a:rPr lang="en-US" sz="1350" b="1" kern="0">
                            <a:solidFill>
                              <a:srgbClr val="575049"/>
                            </a:solidFill>
                            <a:latin typeface="Cambria Math" panose="02040503050406030204" pitchFamily="18" charset="0"/>
                            <a:sym typeface="Arial"/>
                          </a:rPr>
                          <m:t>+</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𝟏</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𝟏</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𝟏</m:t>
                            </m:r>
                          </m:sub>
                        </m:sSub>
                        <m:r>
                          <a:rPr lang="en-US" sz="1350" b="1" i="1" kern="0">
                            <a:solidFill>
                              <a:srgbClr val="575049"/>
                            </a:solidFill>
                            <a:latin typeface="Cambria Math" panose="02040503050406030204" pitchFamily="18" charset="0"/>
                            <a:sym typeface="Arial"/>
                          </a:rPr>
                          <m:t> </m:t>
                        </m:r>
                        <m:r>
                          <a:rPr lang="en-US" sz="1350" b="1" kern="0">
                            <a:solidFill>
                              <a:srgbClr val="575049"/>
                            </a:solidFill>
                            <a:latin typeface="Cambria Math" panose="02040503050406030204" pitchFamily="18" charset="0"/>
                            <a:sym typeface="Arial"/>
                          </a:rPr>
                          <m:t>+</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𝟐</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𝟐</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𝟏</m:t>
                            </m:r>
                          </m:sub>
                        </m:sSub>
                      </m:e>
                    </m:d>
                  </m:oMath>
                </a14:m>
                <a:endParaRPr lang="en-US" sz="1350" i="1" dirty="0">
                  <a:solidFill>
                    <a:srgbClr val="4472C4"/>
                  </a:solidFill>
                  <a:latin typeface="Cambria Math" panose="02040503050406030204" pitchFamily="18" charset="0"/>
                </a:endParaRPr>
              </a:p>
              <a:p>
                <a:pPr algn="l" defTabSz="685800" rtl="0"/>
                <a:r>
                  <a:rPr lang="en-US" sz="1350" dirty="0">
                    <a:solidFill>
                      <a:srgbClr val="4472C4"/>
                    </a:solidFill>
                    <a:latin typeface="Calibri" panose="020F0502020204030204"/>
                  </a:rPr>
                  <a:t>                                                              </a:t>
                </a:r>
                <a14:m>
                  <m:oMath xmlns:m="http://schemas.openxmlformats.org/officeDocument/2006/math">
                    <m:r>
                      <a:rPr lang="en-US" sz="1350" i="1">
                        <a:solidFill>
                          <a:srgbClr val="4472C4"/>
                        </a:solidFill>
                        <a:latin typeface="Cambria Math" panose="02040503050406030204" pitchFamily="18" charset="0"/>
                      </a:rPr>
                      <m:t>+</m:t>
                    </m:r>
                    <m:d>
                      <m:dPr>
                        <m:ctrlPr>
                          <a:rPr lang="en-US" sz="1350" i="1">
                            <a:solidFill>
                              <a:srgbClr val="4472C4"/>
                            </a:solidFill>
                            <a:latin typeface="Cambria Math" panose="02040503050406030204" pitchFamily="18" charset="0"/>
                          </a:rPr>
                        </m:ctrlPr>
                      </m:dPr>
                      <m:e>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𝟎</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𝟎</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𝟐</m:t>
                            </m:r>
                          </m:sub>
                        </m:sSub>
                        <m:r>
                          <a:rPr lang="en-US" sz="1350" b="1" kern="0">
                            <a:solidFill>
                              <a:srgbClr val="575049"/>
                            </a:solidFill>
                            <a:latin typeface="Cambria Math" panose="02040503050406030204" pitchFamily="18" charset="0"/>
                            <a:sym typeface="Arial"/>
                          </a:rPr>
                          <m:t>+</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𝟏</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𝟏</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𝟐</m:t>
                            </m:r>
                          </m:sub>
                        </m:sSub>
                        <m:r>
                          <a:rPr lang="en-US" sz="1350" b="1" kern="0">
                            <a:solidFill>
                              <a:srgbClr val="575049"/>
                            </a:solidFill>
                            <a:latin typeface="Cambria Math" panose="02040503050406030204" pitchFamily="18" charset="0"/>
                            <a:sym typeface="Arial"/>
                          </a:rPr>
                          <m:t> </m:t>
                        </m:r>
                        <m:r>
                          <a:rPr lang="en-US" sz="1350" b="1" kern="0">
                            <a:solidFill>
                              <a:srgbClr val="575049"/>
                            </a:solidFill>
                            <a:latin typeface="Cambria Math" panose="02040503050406030204" pitchFamily="18" charset="0"/>
                            <a:sym typeface="Arial"/>
                          </a:rPr>
                          <m:t>+</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𝟐</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𝟐</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𝟐</m:t>
                            </m:r>
                          </m:sub>
                        </m:sSub>
                      </m:e>
                    </m:d>
                  </m:oMath>
                </a14:m>
                <a:endParaRPr lang="en-US" sz="1350" i="1" kern="0" dirty="0">
                  <a:solidFill>
                    <a:srgbClr val="4472C4"/>
                  </a:solidFill>
                  <a:latin typeface="Cambria Math" panose="02040503050406030204" pitchFamily="18" charset="0"/>
                  <a:sym typeface="Arial"/>
                </a:endParaRPr>
              </a:p>
              <a:p>
                <a:pPr algn="l" defTabSz="685800" rtl="0"/>
                <a:r>
                  <a:rPr lang="en-US" sz="1350" dirty="0">
                    <a:solidFill>
                      <a:srgbClr val="4472C4"/>
                    </a:solidFill>
                    <a:latin typeface="Calibri" panose="020F0502020204030204"/>
                  </a:rPr>
                  <a:t>                                                              </a:t>
                </a:r>
                <a14:m>
                  <m:oMath xmlns:m="http://schemas.openxmlformats.org/officeDocument/2006/math">
                    <m:r>
                      <a:rPr lang="en-US" sz="1350" i="1">
                        <a:solidFill>
                          <a:srgbClr val="4472C4"/>
                        </a:solidFill>
                        <a:latin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𝟎</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𝟎</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𝟑</m:t>
                        </m:r>
                      </m:sub>
                    </m:sSub>
                    <m:r>
                      <a:rPr lang="en-US" sz="1350" b="1" kern="0">
                        <a:solidFill>
                          <a:srgbClr val="575049"/>
                        </a:solidFill>
                        <a:latin typeface="Cambria Math" panose="02040503050406030204" pitchFamily="18" charset="0"/>
                        <a:sym typeface="Arial"/>
                      </a:rPr>
                      <m:t>+</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𝟏</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𝟏</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𝟑</m:t>
                        </m:r>
                      </m:sub>
                    </m:sSub>
                    <m:r>
                      <a:rPr lang="en-US" sz="1350" b="1" i="1" kern="0">
                        <a:solidFill>
                          <a:srgbClr val="575049"/>
                        </a:solidFill>
                        <a:latin typeface="Cambria Math" panose="02040503050406030204" pitchFamily="18" charset="0"/>
                        <a:sym typeface="Arial"/>
                      </a:rPr>
                      <m:t> </m:t>
                    </m:r>
                    <m:r>
                      <a:rPr lang="en-US" sz="1350" b="1" kern="0">
                        <a:solidFill>
                          <a:srgbClr val="575049"/>
                        </a:solidFill>
                        <a:latin typeface="Cambria Math" panose="02040503050406030204" pitchFamily="18" charset="0"/>
                        <a:sym typeface="Arial"/>
                      </a:rPr>
                      <m:t>+</m:t>
                    </m:r>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𝟐</m:t>
                        </m:r>
                      </m:sub>
                    </m:sSub>
                    <m:sSub>
                      <m:sSubPr>
                        <m:ctrlPr>
                          <a:rPr lang="en-US" sz="1350" b="1" i="1" kern="0">
                            <a:solidFill>
                              <a:srgbClr val="575049"/>
                            </a:solidFill>
                            <a:latin typeface="Cambria Math" panose="02040503050406030204" pitchFamily="18" charset="0"/>
                            <a:sym typeface="Arial"/>
                          </a:rPr>
                        </m:ctrlPr>
                      </m:sSubPr>
                      <m:e>
                        <m:r>
                          <a:rPr lang="en-US" sz="1350" b="1" i="1" kern="0">
                            <a:solidFill>
                              <a:srgbClr val="575049"/>
                            </a:solidFill>
                            <a:latin typeface="Cambria Math" panose="02040503050406030204" pitchFamily="18" charset="0"/>
                            <a:sym typeface="Arial"/>
                          </a:rPr>
                          <m:t>𝒘</m:t>
                        </m:r>
                      </m:e>
                      <m:sub>
                        <m:r>
                          <a:rPr lang="en-US" sz="1350" b="1" kern="0">
                            <a:solidFill>
                              <a:srgbClr val="575049"/>
                            </a:solidFill>
                            <a:latin typeface="Cambria Math" panose="02040503050406030204" pitchFamily="18" charset="0"/>
                            <a:sym typeface="Arial"/>
                          </a:rPr>
                          <m:t>𝟐</m:t>
                        </m:r>
                        <m:r>
                          <a:rPr lang="en-US" sz="1350" b="1" kern="0">
                            <a:solidFill>
                              <a:srgbClr val="575049"/>
                            </a:solidFill>
                            <a:latin typeface="Cambria Math" panose="02040503050406030204" pitchFamily="18" charset="0"/>
                            <a:sym typeface="Arial"/>
                          </a:rPr>
                          <m:t>,</m:t>
                        </m:r>
                        <m:r>
                          <a:rPr lang="en-US" sz="1350" b="1" i="1" kern="0">
                            <a:solidFill>
                              <a:srgbClr val="575049"/>
                            </a:solidFill>
                            <a:latin typeface="Cambria Math" panose="02040503050406030204" pitchFamily="18" charset="0"/>
                            <a:sym typeface="Arial"/>
                          </a:rPr>
                          <m:t>𝟑</m:t>
                        </m:r>
                      </m:sub>
                    </m:sSub>
                    <m:r>
                      <a:rPr lang="en-US" sz="1350" b="1" kern="0">
                        <a:solidFill>
                          <a:srgbClr val="575049"/>
                        </a:solidFill>
                        <a:latin typeface="Cambria Math" panose="02040503050406030204" pitchFamily="18" charset="0"/>
                        <a:sym typeface="Arial"/>
                      </a:rPr>
                      <m:t>)</m:t>
                    </m:r>
                    <m:r>
                      <a:rPr lang="en-US" sz="1350" i="1">
                        <a:solidFill>
                          <a:srgbClr val="4472C4"/>
                        </a:solidFill>
                        <a:latin typeface="Cambria Math" panose="02040503050406030204" pitchFamily="18" charset="0"/>
                      </a:rPr>
                      <m:t>)</m:t>
                    </m:r>
                    <m:r>
                      <a:rPr lang="en-US" sz="1350" i="1">
                        <a:solidFill>
                          <a:srgbClr val="222222"/>
                        </a:solidFill>
                        <a:latin typeface="Cambria Math" panose="02040503050406030204" pitchFamily="18" charset="0"/>
                      </a:rPr>
                      <m:t>]</m:t>
                    </m:r>
                  </m:oMath>
                </a14:m>
                <a:endParaRPr lang="en-US" sz="1350" dirty="0">
                  <a:solidFill>
                    <a:srgbClr val="222222"/>
                  </a:solidFill>
                  <a:latin typeface="Lato"/>
                </a:endParaRPr>
              </a:p>
              <a:p>
                <a:pPr algn="l" defTabSz="685800" rtl="0"/>
                <a:endParaRPr lang="en-US" sz="1350" dirty="0">
                  <a:solidFill>
                    <a:srgbClr val="222222"/>
                  </a:solidFill>
                  <a:latin typeface="Lato"/>
                </a:endParaRPr>
              </a:p>
            </p:txBody>
          </p:sp>
        </mc:Choice>
        <mc:Fallback>
          <p:sp>
            <p:nvSpPr>
              <p:cNvPr id="3" name="TextBox 2">
                <a:extLst>
                  <a:ext uri="{FF2B5EF4-FFF2-40B4-BE49-F238E27FC236}">
                    <a16:creationId xmlns:a16="http://schemas.microsoft.com/office/drawing/2014/main" id="{86A8FD63-1866-45D4-A743-C5587C897A03}"/>
                  </a:ext>
                </a:extLst>
              </p:cNvPr>
              <p:cNvSpPr txBox="1">
                <a:spLocks noRot="1" noChangeAspect="1" noMove="1" noResize="1" noEditPoints="1" noAdjustHandles="1" noChangeArrowheads="1" noChangeShapeType="1" noTextEdit="1"/>
              </p:cNvSpPr>
              <p:nvPr/>
            </p:nvSpPr>
            <p:spPr>
              <a:xfrm>
                <a:off x="592491" y="1452076"/>
                <a:ext cx="8455871" cy="4296689"/>
              </a:xfrm>
              <a:prstGeom prst="rect">
                <a:avLst/>
              </a:prstGeom>
              <a:blipFill>
                <a:blip r:embed="rId2"/>
                <a:stretch>
                  <a:fillRect l="-216" t="-284"/>
                </a:stretch>
              </a:blipFill>
            </p:spPr>
            <p:txBody>
              <a:bodyPr/>
              <a:lstStyle/>
              <a:p>
                <a:r>
                  <a:rPr lang="en-US">
                    <a:noFill/>
                  </a:rPr>
                  <a:t> </a:t>
                </a:r>
              </a:p>
            </p:txBody>
          </p:sp>
        </mc:Fallback>
      </mc:AlternateContent>
      <p:pic>
        <p:nvPicPr>
          <p:cNvPr id="1026" name="Picture 2" descr="Normalization of the Input">
            <a:extLst>
              <a:ext uri="{FF2B5EF4-FFF2-40B4-BE49-F238E27FC236}">
                <a16:creationId xmlns:a16="http://schemas.microsoft.com/office/drawing/2014/main" id="{E6FFAF96-CD33-45C7-B251-E6A4C1483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957" y="3115003"/>
            <a:ext cx="1507769" cy="79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5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animEffect transition="in" filter="fade">
                                      <p:cBhvr>
                                        <p:cTn id="45" dur="500"/>
                                        <p:tgtEl>
                                          <p:spTgt spid="3">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5" end="15"/>
                                            </p:txEl>
                                          </p:spTgt>
                                        </p:tgtEl>
                                        <p:attrNameLst>
                                          <p:attrName>style.visibility</p:attrName>
                                        </p:attrNameLst>
                                      </p:cBhvr>
                                      <p:to>
                                        <p:strVal val="visible"/>
                                      </p:to>
                                    </p:set>
                                    <p:animEffect transition="in" filter="fade">
                                      <p:cBhvr>
                                        <p:cTn id="48" dur="500"/>
                                        <p:tgtEl>
                                          <p:spTgt spid="3">
                                            <p:txEl>
                                              <p:pRg st="15" end="1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animEffect transition="in" filter="fade">
                                      <p:cBhvr>
                                        <p:cTn id="51" dur="500"/>
                                        <p:tgtEl>
                                          <p:spTgt spid="3">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7" end="17"/>
                                            </p:txEl>
                                          </p:spTgt>
                                        </p:tgtEl>
                                        <p:attrNameLst>
                                          <p:attrName>style.visibility</p:attrName>
                                        </p:attrNameLst>
                                      </p:cBhvr>
                                      <p:to>
                                        <p:strVal val="visible"/>
                                      </p:to>
                                    </p:set>
                                    <p:animEffect transition="in" filter="fade">
                                      <p:cBhvr>
                                        <p:cTn id="54" dur="500"/>
                                        <p:tgtEl>
                                          <p:spTgt spid="3">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A362428-63C5-4D47-8378-45FE74582380}"/>
              </a:ext>
            </a:extLst>
          </p:cNvPr>
          <p:cNvSpPr/>
          <p:nvPr/>
        </p:nvSpPr>
        <p:spPr>
          <a:xfrm>
            <a:off x="258924" y="1088184"/>
            <a:ext cx="8684467" cy="4520681"/>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2256F54-6BB8-4EE0-A31D-83E493169729}"/>
                  </a:ext>
                </a:extLst>
              </p:cNvPr>
              <p:cNvSpPr txBox="1"/>
              <p:nvPr/>
            </p:nvSpPr>
            <p:spPr>
              <a:xfrm>
                <a:off x="517846" y="1494064"/>
                <a:ext cx="8197529" cy="4021678"/>
              </a:xfrm>
              <a:prstGeom prst="rect">
                <a:avLst/>
              </a:prstGeom>
              <a:noFill/>
            </p:spPr>
            <p:txBody>
              <a:bodyPr wrap="square" rtlCol="0">
                <a:spAutoFit/>
              </a:bodyPr>
              <a:lstStyle/>
              <a:p>
                <a:pPr marL="214313" indent="-214313" algn="l" defTabSz="685800" rtl="0">
                  <a:buFont typeface="Wingdings" panose="05000000000000000000" pitchFamily="2" charset="2"/>
                  <a:buChar char="Ø"/>
                </a:pPr>
                <a:r>
                  <a:rPr lang="en-US" sz="1350" dirty="0">
                    <a:solidFill>
                      <a:srgbClr val="4472C4"/>
                    </a:solidFill>
                    <a:latin typeface="Lato"/>
                  </a:rPr>
                  <a:t>the next step is to calculate the standard deviation of the hidden activations:</a:t>
                </a:r>
              </a:p>
              <a:p>
                <a:pPr algn="l" defTabSz="685800" rtl="0"/>
                <a:r>
                  <a:rPr lang="en-US" sz="1350" dirty="0">
                    <a:solidFill>
                      <a:srgbClr val="4472C4"/>
                    </a:solidFill>
                    <a:latin typeface="Lato"/>
                  </a:rPr>
                  <a:t>     </a:t>
                </a:r>
              </a:p>
              <a:p>
                <a:pPr algn="l" defTabSz="685800" rtl="0"/>
                <a:endParaRPr lang="en-US" sz="1350" b="1" dirty="0">
                  <a:solidFill>
                    <a:srgbClr val="4472C4"/>
                  </a:solidFill>
                  <a:latin typeface="Lato"/>
                </a:endParaRPr>
              </a:p>
              <a:p>
                <a:pPr algn="l" defTabSz="685800" rtl="0"/>
                <a:endParaRPr lang="en-US" sz="1350" b="1" dirty="0">
                  <a:solidFill>
                    <a:srgbClr val="4472C4"/>
                  </a:solidFill>
                  <a:latin typeface="Lato"/>
                </a:endParaRPr>
              </a:p>
              <a:p>
                <a:pPr algn="l" defTabSz="685800" rtl="0"/>
                <a:endParaRPr lang="en-US" sz="1350" b="1" dirty="0">
                  <a:solidFill>
                    <a:srgbClr val="4472C4"/>
                  </a:solidFill>
                  <a:latin typeface="Lato"/>
                </a:endParaRPr>
              </a:p>
              <a:p>
                <a:pPr algn="l" defTabSz="685800" rtl="0"/>
                <a:r>
                  <a:rPr lang="en-US" sz="1350" b="1" dirty="0">
                    <a:solidFill>
                      <a:srgbClr val="4472C4"/>
                    </a:solidFill>
                    <a:latin typeface="Lato"/>
                  </a:rPr>
                  <a:t>                                       </a:t>
                </a:r>
                <a14:m>
                  <m:oMath xmlns:m="http://schemas.openxmlformats.org/officeDocument/2006/math">
                    <m:r>
                      <a:rPr lang="en-US" sz="2100" b="1" i="1" dirty="0">
                        <a:solidFill>
                          <a:srgbClr val="4472C4"/>
                        </a:solidFill>
                        <a:latin typeface="Cambria Math" panose="02040503050406030204" pitchFamily="18" charset="0"/>
                      </a:rPr>
                      <m:t>𝜎</m:t>
                    </m:r>
                  </m:oMath>
                </a14:m>
                <a:r>
                  <a:rPr lang="en-US" sz="1350" dirty="0">
                    <a:solidFill>
                      <a:prstClr val="black"/>
                    </a:solidFill>
                    <a:latin typeface="Lato"/>
                  </a:rPr>
                  <a:t>=</a:t>
                </a:r>
                <a14:m>
                  <m:oMath xmlns:m="http://schemas.openxmlformats.org/officeDocument/2006/math">
                    <m:sSup>
                      <m:sSupPr>
                        <m:ctrlPr>
                          <a:rPr lang="en-US" sz="1350" i="1" dirty="0">
                            <a:solidFill>
                              <a:prstClr val="black"/>
                            </a:solidFill>
                            <a:latin typeface="Cambria Math" panose="02040503050406030204" pitchFamily="18" charset="0"/>
                          </a:rPr>
                        </m:ctrlPr>
                      </m:sSupPr>
                      <m:e>
                        <m:r>
                          <a:rPr lang="en-US" sz="1350" i="1" dirty="0">
                            <a:solidFill>
                              <a:prstClr val="black"/>
                            </a:solidFill>
                            <a:latin typeface="Cambria Math" panose="02040503050406030204" pitchFamily="18" charset="0"/>
                          </a:rPr>
                          <m:t>[</m:t>
                        </m:r>
                        <m:f>
                          <m:fPr>
                            <m:ctrlPr>
                              <a:rPr lang="en-US" sz="1350" i="1" dirty="0">
                                <a:solidFill>
                                  <a:prstClr val="black"/>
                                </a:solidFill>
                                <a:latin typeface="Cambria Math" panose="02040503050406030204" pitchFamily="18" charset="0"/>
                              </a:rPr>
                            </m:ctrlPr>
                          </m:fPr>
                          <m:num>
                            <m:r>
                              <a:rPr lang="en-US" sz="1350" i="1" dirty="0">
                                <a:solidFill>
                                  <a:prstClr val="black"/>
                                </a:solidFill>
                                <a:latin typeface="Cambria Math" panose="02040503050406030204" pitchFamily="18" charset="0"/>
                              </a:rPr>
                              <m:t>1</m:t>
                            </m:r>
                          </m:num>
                          <m:den>
                            <m:r>
                              <a:rPr lang="en-US" sz="1350" i="1" dirty="0">
                                <a:solidFill>
                                  <a:prstClr val="black"/>
                                </a:solidFill>
                                <a:latin typeface="Cambria Math" panose="02040503050406030204" pitchFamily="18" charset="0"/>
                              </a:rPr>
                              <m:t>4</m:t>
                            </m:r>
                          </m:den>
                        </m:f>
                        <m:r>
                          <a:rPr lang="en-US" sz="1350" i="1" dirty="0">
                            <a:solidFill>
                              <a:prstClr val="black"/>
                            </a:solidFill>
                            <a:latin typeface="Cambria Math" panose="02040503050406030204" pitchFamily="18" charset="0"/>
                          </a:rPr>
                          <m:t>∗</m:t>
                        </m:r>
                        <m:sSup>
                          <m:sSupPr>
                            <m:ctrlPr>
                              <a:rPr lang="en-US" sz="1350" i="1" dirty="0">
                                <a:solidFill>
                                  <a:srgbClr val="4472C4"/>
                                </a:solidFill>
                                <a:latin typeface="Cambria Math" panose="02040503050406030204" pitchFamily="18" charset="0"/>
                              </a:rPr>
                            </m:ctrlPr>
                          </m:sSupPr>
                          <m:e>
                            <m:d>
                              <m:dPr>
                                <m:ctrlPr>
                                  <a:rPr lang="en-US" sz="1350" i="1" kern="0" dirty="0">
                                    <a:solidFill>
                                      <a:srgbClr val="4472C4"/>
                                    </a:solidFill>
                                    <a:latin typeface="Cambria Math" panose="02040503050406030204" pitchFamily="18" charset="0"/>
                                    <a:sym typeface="Arial"/>
                                  </a:rPr>
                                </m:ctrlPr>
                              </m:dPr>
                              <m:e>
                                <m:sSub>
                                  <m:sSubPr>
                                    <m:ctrlPr>
                                      <a:rPr lang="en-US" sz="1350" i="1" kern="0">
                                        <a:solidFill>
                                          <a:prstClr val="black"/>
                                        </a:solidFill>
                                        <a:latin typeface="Cambria Math" panose="02040503050406030204" pitchFamily="18" charset="0"/>
                                        <a:sym typeface="Arial"/>
                                      </a:rPr>
                                    </m:ctrlPr>
                                  </m:sSubPr>
                                  <m:e>
                                    <m:r>
                                      <a:rPr lang="ar-EG" sz="1350" i="1" kern="0">
                                        <a:solidFill>
                                          <a:prstClr val="black"/>
                                        </a:solidFill>
                                        <a:latin typeface="Cambria Math" panose="02040503050406030204" pitchFamily="18" charset="0"/>
                                        <a:sym typeface="Arial"/>
                                      </a:rPr>
                                      <m:t>  </m:t>
                                    </m:r>
                                    <m:r>
                                      <a:rPr lang="en-US" sz="1350" i="1" kern="0">
                                        <a:solidFill>
                                          <a:prstClr val="black"/>
                                        </a:solidFill>
                                        <a:latin typeface="Cambria Math" panose="02040503050406030204" pitchFamily="18" charset="0"/>
                                        <a:sym typeface="Arial"/>
                                      </a:rPr>
                                      <m:t>𝑌</m:t>
                                    </m:r>
                                  </m:e>
                                  <m:sub>
                                    <m:r>
                                      <a:rPr lang="en-US" sz="1350" kern="0">
                                        <a:solidFill>
                                          <a:prstClr val="black"/>
                                        </a:solidFill>
                                        <a:latin typeface="Cambria Math" panose="02040503050406030204" pitchFamily="18" charset="0"/>
                                        <a:sym typeface="Arial"/>
                                      </a:rPr>
                                      <m:t>0</m:t>
                                    </m:r>
                                  </m:sub>
                                </m:sSub>
                                <m:r>
                                  <a:rPr lang="en-US" sz="1350" i="1" kern="0">
                                    <a:solidFill>
                                      <a:prstClr val="black"/>
                                    </a:solidFill>
                                    <a:latin typeface="Cambria Math" panose="02040503050406030204" pitchFamily="18" charset="0"/>
                                    <a:sym typeface="Arial"/>
                                  </a:rPr>
                                  <m:t>−</m:t>
                                </m:r>
                                <m:r>
                                  <m:rPr>
                                    <m:nor/>
                                  </m:rPr>
                                  <a:rPr lang="en-US" sz="1350" dirty="0">
                                    <a:solidFill>
                                      <a:srgbClr val="4472C4"/>
                                    </a:solidFill>
                                    <a:latin typeface="Lato"/>
                                  </a:rPr>
                                  <m:t>µ</m:t>
                                </m:r>
                              </m:e>
                            </m:d>
                          </m:e>
                          <m:sup>
                            <m:r>
                              <a:rPr lang="en-US" sz="1350" i="1" dirty="0">
                                <a:solidFill>
                                  <a:srgbClr val="4472C4"/>
                                </a:solidFill>
                                <a:latin typeface="Cambria Math" panose="02040503050406030204" pitchFamily="18" charset="0"/>
                              </a:rPr>
                              <m:t>2</m:t>
                            </m:r>
                          </m:sup>
                        </m:sSup>
                        <m:r>
                          <a:rPr lang="en-US" sz="1350" i="1" dirty="0">
                            <a:solidFill>
                              <a:srgbClr val="4472C4"/>
                            </a:solidFill>
                            <a:latin typeface="Cambria Math" panose="02040503050406030204" pitchFamily="18" charset="0"/>
                          </a:rPr>
                          <m:t>+</m:t>
                        </m:r>
                        <m:sSup>
                          <m:sSupPr>
                            <m:ctrlPr>
                              <a:rPr lang="en-US" sz="1350" i="1" dirty="0">
                                <a:solidFill>
                                  <a:srgbClr val="4472C4"/>
                                </a:solidFill>
                                <a:latin typeface="Cambria Math" panose="02040503050406030204" pitchFamily="18" charset="0"/>
                              </a:rPr>
                            </m:ctrlPr>
                          </m:sSupPr>
                          <m:e>
                            <m:d>
                              <m:dPr>
                                <m:ctrlPr>
                                  <a:rPr lang="en-US" sz="1350" i="1" kern="0" dirty="0">
                                    <a:solidFill>
                                      <a:srgbClr val="4472C4"/>
                                    </a:solidFill>
                                    <a:latin typeface="Cambria Math" panose="02040503050406030204" pitchFamily="18" charset="0"/>
                                    <a:sym typeface="Arial"/>
                                  </a:rPr>
                                </m:ctrlPr>
                              </m:dPr>
                              <m:e>
                                <m:sSub>
                                  <m:sSubPr>
                                    <m:ctrlPr>
                                      <a:rPr lang="en-US" sz="1350" i="1" kern="0">
                                        <a:solidFill>
                                          <a:prstClr val="black"/>
                                        </a:solidFill>
                                        <a:latin typeface="Cambria Math" panose="02040503050406030204" pitchFamily="18" charset="0"/>
                                        <a:sym typeface="Arial"/>
                                      </a:rPr>
                                    </m:ctrlPr>
                                  </m:sSubPr>
                                  <m:e>
                                    <m:r>
                                      <a:rPr lang="ar-EG" sz="1350" i="1" kern="0">
                                        <a:solidFill>
                                          <a:prstClr val="black"/>
                                        </a:solidFill>
                                        <a:latin typeface="Cambria Math" panose="02040503050406030204" pitchFamily="18" charset="0"/>
                                        <a:sym typeface="Arial"/>
                                      </a:rPr>
                                      <m:t>  </m:t>
                                    </m:r>
                                    <m:r>
                                      <a:rPr lang="en-US" sz="1350" i="1" kern="0">
                                        <a:solidFill>
                                          <a:prstClr val="black"/>
                                        </a:solidFill>
                                        <a:latin typeface="Cambria Math" panose="02040503050406030204" pitchFamily="18" charset="0"/>
                                        <a:sym typeface="Arial"/>
                                      </a:rPr>
                                      <m:t>𝑌</m:t>
                                    </m:r>
                                  </m:e>
                                  <m:sub>
                                    <m:r>
                                      <a:rPr lang="en-US" sz="1350" kern="0">
                                        <a:solidFill>
                                          <a:prstClr val="black"/>
                                        </a:solidFill>
                                        <a:latin typeface="Cambria Math" panose="02040503050406030204" pitchFamily="18" charset="0"/>
                                        <a:sym typeface="Arial"/>
                                      </a:rPr>
                                      <m:t>1</m:t>
                                    </m:r>
                                  </m:sub>
                                </m:sSub>
                                <m:r>
                                  <a:rPr lang="en-US" sz="1350" i="1" kern="0">
                                    <a:solidFill>
                                      <a:prstClr val="black"/>
                                    </a:solidFill>
                                    <a:latin typeface="Cambria Math" panose="02040503050406030204" pitchFamily="18" charset="0"/>
                                    <a:sym typeface="Arial"/>
                                  </a:rPr>
                                  <m:t>−</m:t>
                                </m:r>
                                <m:r>
                                  <m:rPr>
                                    <m:nor/>
                                  </m:rPr>
                                  <a:rPr lang="en-US" sz="1350" dirty="0">
                                    <a:solidFill>
                                      <a:srgbClr val="4472C4"/>
                                    </a:solidFill>
                                    <a:latin typeface="Lato"/>
                                  </a:rPr>
                                  <m:t>µ</m:t>
                                </m:r>
                              </m:e>
                            </m:d>
                          </m:e>
                          <m:sup>
                            <m:r>
                              <a:rPr lang="en-US" sz="1350" i="1" dirty="0">
                                <a:solidFill>
                                  <a:srgbClr val="4472C4"/>
                                </a:solidFill>
                                <a:latin typeface="Cambria Math" panose="02040503050406030204" pitchFamily="18" charset="0"/>
                              </a:rPr>
                              <m:t>2</m:t>
                            </m:r>
                          </m:sup>
                        </m:sSup>
                        <m:r>
                          <m:rPr>
                            <m:nor/>
                          </m:rPr>
                          <a:rPr lang="en-US" sz="1350" dirty="0">
                            <a:solidFill>
                              <a:prstClr val="black"/>
                            </a:solidFill>
                            <a:latin typeface="Lato"/>
                          </a:rPr>
                          <m:t>+</m:t>
                        </m:r>
                        <m:r>
                          <m:rPr>
                            <m:nor/>
                          </m:rPr>
                          <a:rPr lang="en-US" sz="1350" dirty="0">
                            <a:solidFill>
                              <a:srgbClr val="4472C4"/>
                            </a:solidFill>
                            <a:latin typeface="Calibri" panose="020F0502020204030204"/>
                          </a:rPr>
                          <m:t> </m:t>
                        </m:r>
                        <m:sSup>
                          <m:sSupPr>
                            <m:ctrlPr>
                              <a:rPr lang="en-US" sz="1350" i="1" dirty="0">
                                <a:solidFill>
                                  <a:srgbClr val="4472C4"/>
                                </a:solidFill>
                                <a:latin typeface="Cambria Math" panose="02040503050406030204" pitchFamily="18" charset="0"/>
                              </a:rPr>
                            </m:ctrlPr>
                          </m:sSupPr>
                          <m:e>
                            <m:d>
                              <m:dPr>
                                <m:ctrlPr>
                                  <a:rPr lang="en-US" sz="1350" i="1" kern="0" dirty="0">
                                    <a:solidFill>
                                      <a:srgbClr val="4472C4"/>
                                    </a:solidFill>
                                    <a:latin typeface="Cambria Math" panose="02040503050406030204" pitchFamily="18" charset="0"/>
                                    <a:sym typeface="Arial"/>
                                  </a:rPr>
                                </m:ctrlPr>
                              </m:dPr>
                              <m:e>
                                <m:sSub>
                                  <m:sSubPr>
                                    <m:ctrlPr>
                                      <a:rPr lang="en-US" sz="1350" i="1" kern="0">
                                        <a:solidFill>
                                          <a:prstClr val="black"/>
                                        </a:solidFill>
                                        <a:latin typeface="Cambria Math" panose="02040503050406030204" pitchFamily="18" charset="0"/>
                                        <a:sym typeface="Arial"/>
                                      </a:rPr>
                                    </m:ctrlPr>
                                  </m:sSubPr>
                                  <m:e>
                                    <m:r>
                                      <a:rPr lang="ar-EG" sz="1350" i="1" kern="0">
                                        <a:solidFill>
                                          <a:prstClr val="black"/>
                                        </a:solidFill>
                                        <a:latin typeface="Cambria Math" panose="02040503050406030204" pitchFamily="18" charset="0"/>
                                        <a:sym typeface="Arial"/>
                                      </a:rPr>
                                      <m:t>  </m:t>
                                    </m:r>
                                    <m:r>
                                      <a:rPr lang="en-US" sz="1350" i="1" kern="0">
                                        <a:solidFill>
                                          <a:prstClr val="black"/>
                                        </a:solidFill>
                                        <a:latin typeface="Cambria Math" panose="02040503050406030204" pitchFamily="18" charset="0"/>
                                        <a:sym typeface="Arial"/>
                                      </a:rPr>
                                      <m:t>𝑌</m:t>
                                    </m:r>
                                  </m:e>
                                  <m:sub>
                                    <m:r>
                                      <a:rPr lang="en-US" sz="1350" kern="0">
                                        <a:solidFill>
                                          <a:prstClr val="black"/>
                                        </a:solidFill>
                                        <a:latin typeface="Cambria Math" panose="02040503050406030204" pitchFamily="18" charset="0"/>
                                        <a:sym typeface="Arial"/>
                                      </a:rPr>
                                      <m:t>2</m:t>
                                    </m:r>
                                  </m:sub>
                                </m:sSub>
                                <m:r>
                                  <a:rPr lang="en-US" sz="1350" i="1" kern="0">
                                    <a:solidFill>
                                      <a:prstClr val="black"/>
                                    </a:solidFill>
                                    <a:latin typeface="Cambria Math" panose="02040503050406030204" pitchFamily="18" charset="0"/>
                                    <a:sym typeface="Arial"/>
                                  </a:rPr>
                                  <m:t>−</m:t>
                                </m:r>
                                <m:r>
                                  <m:rPr>
                                    <m:nor/>
                                  </m:rPr>
                                  <a:rPr lang="en-US" sz="1350" dirty="0">
                                    <a:solidFill>
                                      <a:srgbClr val="4472C4"/>
                                    </a:solidFill>
                                    <a:latin typeface="Lato"/>
                                  </a:rPr>
                                  <m:t>µ</m:t>
                                </m:r>
                              </m:e>
                            </m:d>
                          </m:e>
                          <m:sup>
                            <m:r>
                              <a:rPr lang="en-US" sz="1350" i="1" dirty="0">
                                <a:solidFill>
                                  <a:srgbClr val="4472C4"/>
                                </a:solidFill>
                                <a:latin typeface="Cambria Math" panose="02040503050406030204" pitchFamily="18" charset="0"/>
                              </a:rPr>
                              <m:t>2</m:t>
                            </m:r>
                          </m:sup>
                        </m:sSup>
                        <m:r>
                          <a:rPr lang="en-US" sz="1350" i="1" dirty="0">
                            <a:solidFill>
                              <a:srgbClr val="4472C4"/>
                            </a:solidFill>
                            <a:latin typeface="Cambria Math" panose="02040503050406030204" pitchFamily="18" charset="0"/>
                          </a:rPr>
                          <m:t>+</m:t>
                        </m:r>
                        <m:sSup>
                          <m:sSupPr>
                            <m:ctrlPr>
                              <a:rPr lang="en-US" sz="1350" i="1" dirty="0">
                                <a:solidFill>
                                  <a:srgbClr val="4472C4"/>
                                </a:solidFill>
                                <a:latin typeface="Cambria Math" panose="02040503050406030204" pitchFamily="18" charset="0"/>
                              </a:rPr>
                            </m:ctrlPr>
                          </m:sSupPr>
                          <m:e>
                            <m:d>
                              <m:dPr>
                                <m:ctrlPr>
                                  <a:rPr lang="en-US" sz="1350" i="1" kern="0" dirty="0">
                                    <a:solidFill>
                                      <a:srgbClr val="4472C4"/>
                                    </a:solidFill>
                                    <a:latin typeface="Cambria Math" panose="02040503050406030204" pitchFamily="18" charset="0"/>
                                    <a:sym typeface="Arial"/>
                                  </a:rPr>
                                </m:ctrlPr>
                              </m:dPr>
                              <m:e>
                                <m:sSub>
                                  <m:sSubPr>
                                    <m:ctrlPr>
                                      <a:rPr lang="en-US" sz="1350" i="1" kern="0">
                                        <a:solidFill>
                                          <a:prstClr val="black"/>
                                        </a:solidFill>
                                        <a:latin typeface="Cambria Math" panose="02040503050406030204" pitchFamily="18" charset="0"/>
                                        <a:sym typeface="Arial"/>
                                      </a:rPr>
                                    </m:ctrlPr>
                                  </m:sSubPr>
                                  <m:e>
                                    <m:r>
                                      <a:rPr lang="ar-EG" sz="1350" i="1" kern="0">
                                        <a:solidFill>
                                          <a:prstClr val="black"/>
                                        </a:solidFill>
                                        <a:latin typeface="Cambria Math" panose="02040503050406030204" pitchFamily="18" charset="0"/>
                                        <a:sym typeface="Arial"/>
                                      </a:rPr>
                                      <m:t>  </m:t>
                                    </m:r>
                                    <m:r>
                                      <a:rPr lang="en-US" sz="1350" i="1" kern="0">
                                        <a:solidFill>
                                          <a:prstClr val="black"/>
                                        </a:solidFill>
                                        <a:latin typeface="Cambria Math" panose="02040503050406030204" pitchFamily="18" charset="0"/>
                                        <a:sym typeface="Arial"/>
                                      </a:rPr>
                                      <m:t>𝑌</m:t>
                                    </m:r>
                                  </m:e>
                                  <m:sub>
                                    <m:r>
                                      <a:rPr lang="en-US" sz="1350" kern="0">
                                        <a:solidFill>
                                          <a:prstClr val="black"/>
                                        </a:solidFill>
                                        <a:latin typeface="Cambria Math" panose="02040503050406030204" pitchFamily="18" charset="0"/>
                                        <a:sym typeface="Arial"/>
                                      </a:rPr>
                                      <m:t>3</m:t>
                                    </m:r>
                                  </m:sub>
                                </m:sSub>
                                <m:r>
                                  <a:rPr lang="en-US" sz="1350" i="1" kern="0">
                                    <a:solidFill>
                                      <a:prstClr val="black"/>
                                    </a:solidFill>
                                    <a:latin typeface="Cambria Math" panose="02040503050406030204" pitchFamily="18" charset="0"/>
                                    <a:sym typeface="Arial"/>
                                  </a:rPr>
                                  <m:t>−</m:t>
                                </m:r>
                                <m:r>
                                  <m:rPr>
                                    <m:nor/>
                                  </m:rPr>
                                  <a:rPr lang="en-US" sz="1350" dirty="0">
                                    <a:solidFill>
                                      <a:srgbClr val="4472C4"/>
                                    </a:solidFill>
                                    <a:latin typeface="Lato"/>
                                  </a:rPr>
                                  <m:t>µ</m:t>
                                </m:r>
                              </m:e>
                            </m:d>
                          </m:e>
                          <m:sup>
                            <m:r>
                              <a:rPr lang="en-US" sz="1350" i="1" dirty="0">
                                <a:solidFill>
                                  <a:srgbClr val="4472C4"/>
                                </a:solidFill>
                                <a:latin typeface="Cambria Math" panose="02040503050406030204" pitchFamily="18" charset="0"/>
                              </a:rPr>
                              <m:t>2</m:t>
                            </m:r>
                          </m:sup>
                        </m:sSup>
                        <m:r>
                          <a:rPr lang="en-US" sz="1350" i="1" dirty="0">
                            <a:solidFill>
                              <a:prstClr val="black"/>
                            </a:solidFill>
                            <a:latin typeface="Cambria Math" panose="02040503050406030204" pitchFamily="18" charset="0"/>
                          </a:rPr>
                          <m:t>]</m:t>
                        </m:r>
                      </m:e>
                      <m:sup>
                        <m:f>
                          <m:fPr>
                            <m:ctrlPr>
                              <a:rPr lang="en-US" sz="1350" i="1" dirty="0">
                                <a:solidFill>
                                  <a:prstClr val="black"/>
                                </a:solidFill>
                                <a:latin typeface="Cambria Math" panose="02040503050406030204" pitchFamily="18" charset="0"/>
                              </a:rPr>
                            </m:ctrlPr>
                          </m:fPr>
                          <m:num>
                            <m:r>
                              <a:rPr lang="en-US" sz="1350" i="1" dirty="0">
                                <a:solidFill>
                                  <a:prstClr val="black"/>
                                </a:solidFill>
                                <a:latin typeface="Cambria Math" panose="02040503050406030204" pitchFamily="18" charset="0"/>
                              </a:rPr>
                              <m:t>1</m:t>
                            </m:r>
                          </m:num>
                          <m:den>
                            <m:r>
                              <a:rPr lang="en-US" sz="1350" i="1" dirty="0">
                                <a:solidFill>
                                  <a:prstClr val="black"/>
                                </a:solidFill>
                                <a:latin typeface="Cambria Math" panose="02040503050406030204" pitchFamily="18" charset="0"/>
                              </a:rPr>
                              <m:t>2</m:t>
                            </m:r>
                          </m:den>
                        </m:f>
                      </m:sup>
                    </m:sSup>
                  </m:oMath>
                </a14:m>
                <a:endParaRPr lang="en-US" sz="1350" dirty="0">
                  <a:solidFill>
                    <a:prstClr val="black"/>
                  </a:solidFill>
                  <a:latin typeface="Lato"/>
                </a:endParaRPr>
              </a:p>
              <a:p>
                <a:pPr algn="l" defTabSz="685800" rtl="0"/>
                <a14:m>
                  <m:oMathPara xmlns:m="http://schemas.openxmlformats.org/officeDocument/2006/math">
                    <m:oMathParaPr>
                      <m:jc m:val="centerGroup"/>
                    </m:oMathParaPr>
                    <m:oMath xmlns:m="http://schemas.openxmlformats.org/officeDocument/2006/math">
                      <m:r>
                        <a:rPr lang="en-US" i="1" dirty="0">
                          <a:solidFill>
                            <a:prstClr val="black"/>
                          </a:solidFill>
                          <a:latin typeface="Cambria Math" panose="02040503050406030204" pitchFamily="18" charset="0"/>
                        </a:rPr>
                        <m:t>                          </m:t>
                      </m:r>
                      <m:sSup>
                        <m:sSupPr>
                          <m:ctrlPr>
                            <a:rPr lang="en-US" i="1" dirty="0">
                              <a:solidFill>
                                <a:prstClr val="black"/>
                              </a:solidFill>
                              <a:latin typeface="Cambria Math" panose="02040503050406030204" pitchFamily="18" charset="0"/>
                            </a:rPr>
                          </m:ctrlPr>
                        </m:sSupPr>
                        <m:e>
                          <m:eqArr>
                            <m:eqArrPr>
                              <m:ctrlPr>
                                <a:rPr lang="en-US" i="1" dirty="0">
                                  <a:solidFill>
                                    <a:prstClr val="black"/>
                                  </a:solidFill>
                                  <a:latin typeface="Cambria Math" panose="02040503050406030204" pitchFamily="18" charset="0"/>
                                </a:rPr>
                              </m:ctrlPr>
                            </m:eqArrPr>
                            <m:e>
                              <m:r>
                                <a:rPr lang="en-US" b="1" i="1" dirty="0">
                                  <a:solidFill>
                                    <a:srgbClr val="4472C4"/>
                                  </a:solidFill>
                                  <a:latin typeface="Cambria Math" panose="02040503050406030204" pitchFamily="18" charset="0"/>
                                </a:rPr>
                                <m:t>𝝈</m:t>
                              </m:r>
                              <m:r>
                                <m:rPr>
                                  <m:nor/>
                                </m:rPr>
                                <a:rPr lang="en-US" dirty="0">
                                  <a:solidFill>
                                    <a:prstClr val="black"/>
                                  </a:solidFill>
                                  <a:latin typeface="Lato"/>
                                </a:rPr>
                                <m:t>=</m:t>
                              </m:r>
                              <m:r>
                                <a:rPr lang="en-US" i="1" dirty="0">
                                  <a:solidFill>
                                    <a:prstClr val="black"/>
                                  </a:solidFill>
                                  <a:latin typeface="Cambria Math" panose="02040503050406030204" pitchFamily="18" charset="0"/>
                                </a:rPr>
                                <m:t>[</m:t>
                              </m:r>
                              <m:f>
                                <m:fPr>
                                  <m:ctrlPr>
                                    <a:rPr lang="en-US" i="1" dirty="0">
                                      <a:solidFill>
                                        <a:prstClr val="black"/>
                                      </a:solidFill>
                                      <a:latin typeface="Cambria Math" panose="02040503050406030204" pitchFamily="18" charset="0"/>
                                    </a:rPr>
                                  </m:ctrlPr>
                                </m:fPr>
                                <m:num>
                                  <m:r>
                                    <a:rPr lang="en-US" i="1" dirty="0">
                                      <a:solidFill>
                                        <a:prstClr val="black"/>
                                      </a:solidFill>
                                      <a:latin typeface="Cambria Math" panose="02040503050406030204" pitchFamily="18" charset="0"/>
                                    </a:rPr>
                                    <m:t>1</m:t>
                                  </m:r>
                                </m:num>
                                <m:den>
                                  <m:r>
                                    <a:rPr lang="en-US" i="1" dirty="0">
                                      <a:solidFill>
                                        <a:prstClr val="black"/>
                                      </a:solidFill>
                                      <a:latin typeface="Cambria Math" panose="02040503050406030204" pitchFamily="18" charset="0"/>
                                    </a:rPr>
                                    <m:t>4</m:t>
                                  </m:r>
                                </m:den>
                              </m:f>
                              <m:r>
                                <a:rPr lang="en-US" i="1" dirty="0">
                                  <a:solidFill>
                                    <a:prstClr val="black"/>
                                  </a:solidFill>
                                  <a:latin typeface="Cambria Math" panose="02040503050406030204" pitchFamily="18" charset="0"/>
                                </a:rPr>
                                <m:t>∗</m:t>
                              </m:r>
                              <m:sSup>
                                <m:sSupPr>
                                  <m:ctrlPr>
                                    <a:rPr lang="en-US" i="1" dirty="0">
                                      <a:solidFill>
                                        <a:srgbClr val="4472C4"/>
                                      </a:solidFill>
                                      <a:latin typeface="Cambria Math" panose="02040503050406030204" pitchFamily="18" charset="0"/>
                                    </a:rPr>
                                  </m:ctrlPr>
                                </m:sSupPr>
                                <m:e>
                                  <m:d>
                                    <m:dPr>
                                      <m:ctrlPr>
                                        <a:rPr lang="en-US" i="1" kern="0" dirty="0">
                                          <a:solidFill>
                                            <a:srgbClr val="4472C4"/>
                                          </a:solidFill>
                                          <a:latin typeface="Cambria Math" panose="02040503050406030204" pitchFamily="18" charset="0"/>
                                          <a:sym typeface="Arial"/>
                                        </a:rPr>
                                      </m:ctrlPr>
                                    </m:dPr>
                                    <m:e>
                                      <m:d>
                                        <m:dPr>
                                          <m:ctrlPr>
                                            <a:rPr lang="en-US" i="1" dirty="0">
                                              <a:solidFill>
                                                <a:srgbClr val="4472C4"/>
                                              </a:solidFill>
                                              <a:latin typeface="Cambria Math" panose="02040503050406030204" pitchFamily="18" charset="0"/>
                                            </a:rPr>
                                          </m:ctrlPr>
                                        </m:dPr>
                                        <m:e>
                                          <m:r>
                                            <m:rPr>
                                              <m:nor/>
                                            </m:rPr>
                                            <a:rPr lang="en-US" dirty="0">
                                              <a:solidFill>
                                                <a:srgbClr val="4472C4"/>
                                              </a:solidFill>
                                              <a:latin typeface="Calibri" panose="020F0502020204030204"/>
                                            </a:rPr>
                                            <m:t> </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sub>
                                          </m:sSub>
                                          <m:r>
                                            <a:rPr lang="en-US" b="1" i="1" kern="0">
                                              <a:solidFill>
                                                <a:srgbClr val="575049"/>
                                              </a:solidFill>
                                              <a:latin typeface="Cambria Math" panose="02040503050406030204" pitchFamily="18" charset="0"/>
                                              <a:sym typeface="Arial"/>
                                            </a:rPr>
                                            <m:t> </m:t>
                                          </m:r>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𝟎</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𝟎</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𝟏</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𝟏</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𝟎</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𝟐</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𝟐</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𝟎</m:t>
                                              </m:r>
                                            </m:sub>
                                          </m:sSub>
                                        </m:e>
                                      </m:d>
                                      <m:r>
                                        <a:rPr lang="en-US" i="1" kern="0">
                                          <a:solidFill>
                                            <a:prstClr val="black"/>
                                          </a:solidFill>
                                          <a:latin typeface="Cambria Math" panose="02040503050406030204" pitchFamily="18" charset="0"/>
                                          <a:sym typeface="Arial"/>
                                        </a:rPr>
                                        <m:t>−</m:t>
                                      </m:r>
                                      <m:r>
                                        <m:rPr>
                                          <m:nor/>
                                        </m:rPr>
                                        <a:rPr lang="en-US" dirty="0">
                                          <a:solidFill>
                                            <a:srgbClr val="4472C4"/>
                                          </a:solidFill>
                                          <a:latin typeface="Lato"/>
                                        </a:rPr>
                                        <m:t>µ</m:t>
                                      </m:r>
                                    </m:e>
                                  </m:d>
                                </m:e>
                                <m:sup>
                                  <m:r>
                                    <a:rPr lang="en-US" i="1" dirty="0">
                                      <a:solidFill>
                                        <a:srgbClr val="4472C4"/>
                                      </a:solidFill>
                                      <a:latin typeface="Cambria Math" panose="02040503050406030204" pitchFamily="18" charset="0"/>
                                    </a:rPr>
                                    <m:t>2</m:t>
                                  </m:r>
                                </m:sup>
                              </m:sSup>
                            </m:e>
                            <m:e>
                              <m:r>
                                <a:rPr lang="en-US" i="1" dirty="0">
                                  <a:solidFill>
                                    <a:srgbClr val="4472C4"/>
                                  </a:solidFill>
                                  <a:latin typeface="Cambria Math" panose="02040503050406030204" pitchFamily="18" charset="0"/>
                                </a:rPr>
                                <m:t>           </m:t>
                              </m:r>
                              <m:r>
                                <a:rPr lang="en-US" i="1" dirty="0">
                                  <a:solidFill>
                                    <a:srgbClr val="4472C4"/>
                                  </a:solidFill>
                                  <a:latin typeface="Cambria Math" panose="02040503050406030204" pitchFamily="18" charset="0"/>
                                </a:rPr>
                                <m:t>+</m:t>
                              </m:r>
                              <m:sSup>
                                <m:sSupPr>
                                  <m:ctrlPr>
                                    <a:rPr lang="en-US" i="1" dirty="0">
                                      <a:solidFill>
                                        <a:srgbClr val="4472C4"/>
                                      </a:solidFill>
                                      <a:latin typeface="Cambria Math" panose="02040503050406030204" pitchFamily="18" charset="0"/>
                                    </a:rPr>
                                  </m:ctrlPr>
                                </m:sSupPr>
                                <m:e>
                                  <m:d>
                                    <m:dPr>
                                      <m:ctrlPr>
                                        <a:rPr lang="en-US" i="1" kern="0" dirty="0">
                                          <a:solidFill>
                                            <a:srgbClr val="4472C4"/>
                                          </a:solidFill>
                                          <a:latin typeface="Cambria Math" panose="02040503050406030204" pitchFamily="18" charset="0"/>
                                          <a:sym typeface="Arial"/>
                                        </a:rPr>
                                      </m:ctrlPr>
                                    </m:dPr>
                                    <m:e>
                                      <m:d>
                                        <m:dPr>
                                          <m:ctrlPr>
                                            <a:rPr lang="en-US" i="1">
                                              <a:solidFill>
                                                <a:srgbClr val="4472C4"/>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𝟎</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𝟏</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𝟏</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𝟏</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𝟏</m:t>
                                              </m:r>
                                            </m:sub>
                                          </m:sSub>
                                          <m:r>
                                            <a:rPr lang="en-US" b="1" i="1" kern="0">
                                              <a:solidFill>
                                                <a:srgbClr val="575049"/>
                                              </a:solidFill>
                                              <a:latin typeface="Cambria Math" panose="02040503050406030204" pitchFamily="18" charset="0"/>
                                              <a:sym typeface="Arial"/>
                                            </a:rPr>
                                            <m:t> </m:t>
                                          </m:r>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𝟐</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𝟐</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𝟏</m:t>
                                              </m:r>
                                            </m:sub>
                                          </m:sSub>
                                        </m:e>
                                      </m:d>
                                      <m:r>
                                        <a:rPr lang="en-US" i="1" kern="0">
                                          <a:solidFill>
                                            <a:prstClr val="black"/>
                                          </a:solidFill>
                                          <a:latin typeface="Cambria Math" panose="02040503050406030204" pitchFamily="18" charset="0"/>
                                          <a:sym typeface="Arial"/>
                                        </a:rPr>
                                        <m:t>−</m:t>
                                      </m:r>
                                      <m:r>
                                        <m:rPr>
                                          <m:nor/>
                                        </m:rPr>
                                        <a:rPr lang="en-US" dirty="0">
                                          <a:solidFill>
                                            <a:srgbClr val="4472C4"/>
                                          </a:solidFill>
                                          <a:latin typeface="Lato"/>
                                        </a:rPr>
                                        <m:t>µ</m:t>
                                      </m:r>
                                    </m:e>
                                  </m:d>
                                </m:e>
                                <m:sup>
                                  <m:r>
                                    <a:rPr lang="en-US" i="1" dirty="0">
                                      <a:solidFill>
                                        <a:srgbClr val="4472C4"/>
                                      </a:solidFill>
                                      <a:latin typeface="Cambria Math" panose="02040503050406030204" pitchFamily="18" charset="0"/>
                                    </a:rPr>
                                    <m:t>2</m:t>
                                  </m:r>
                                </m:sup>
                              </m:sSup>
                            </m:e>
                            <m:e>
                              <m:r>
                                <m:rPr>
                                  <m:nor/>
                                </m:rPr>
                                <a:rPr lang="en-US" dirty="0">
                                  <a:solidFill>
                                    <a:srgbClr val="4472C4"/>
                                  </a:solidFill>
                                  <a:latin typeface="Cambria Math" panose="02040503050406030204" pitchFamily="18" charset="0"/>
                                </a:rPr>
                                <m:t>           </m:t>
                              </m:r>
                              <m:r>
                                <m:rPr>
                                  <m:nor/>
                                </m:rPr>
                                <a:rPr lang="en-US" dirty="0">
                                  <a:solidFill>
                                    <a:srgbClr val="4472C4"/>
                                  </a:solidFill>
                                  <a:latin typeface="Lato"/>
                                </a:rPr>
                                <m:t>+</m:t>
                              </m:r>
                              <m:r>
                                <m:rPr>
                                  <m:nor/>
                                </m:rPr>
                                <a:rPr lang="en-US" dirty="0">
                                  <a:solidFill>
                                    <a:srgbClr val="4472C4"/>
                                  </a:solidFill>
                                  <a:latin typeface="Calibri" panose="020F0502020204030204"/>
                                </a:rPr>
                                <m:t> </m:t>
                              </m:r>
                              <m:sSup>
                                <m:sSupPr>
                                  <m:ctrlPr>
                                    <a:rPr lang="en-US" i="1" dirty="0">
                                      <a:solidFill>
                                        <a:srgbClr val="4472C4"/>
                                      </a:solidFill>
                                      <a:latin typeface="Cambria Math" panose="02040503050406030204" pitchFamily="18" charset="0"/>
                                    </a:rPr>
                                  </m:ctrlPr>
                                </m:sSupPr>
                                <m:e>
                                  <m:d>
                                    <m:dPr>
                                      <m:ctrlPr>
                                        <a:rPr lang="en-US" i="1" kern="0" dirty="0">
                                          <a:solidFill>
                                            <a:srgbClr val="4472C4"/>
                                          </a:solidFill>
                                          <a:latin typeface="Cambria Math" panose="02040503050406030204" pitchFamily="18" charset="0"/>
                                          <a:sym typeface="Arial"/>
                                        </a:rPr>
                                      </m:ctrlPr>
                                    </m:dPr>
                                    <m:e>
                                      <m:d>
                                        <m:dPr>
                                          <m:ctrlPr>
                                            <a:rPr lang="en-US" i="1">
                                              <a:solidFill>
                                                <a:srgbClr val="4472C4"/>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𝟎</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𝟐</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𝟏</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𝟏</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𝟐</m:t>
                                              </m:r>
                                            </m:sub>
                                          </m:sSub>
                                          <m:r>
                                            <a:rPr lang="en-US" b="1" kern="0">
                                              <a:solidFill>
                                                <a:srgbClr val="575049"/>
                                              </a:solidFill>
                                              <a:latin typeface="Cambria Math" panose="02040503050406030204" pitchFamily="18" charset="0"/>
                                              <a:sym typeface="Arial"/>
                                            </a:rPr>
                                            <m:t> +</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𝟐</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𝟐</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𝟐</m:t>
                                              </m:r>
                                            </m:sub>
                                          </m:sSub>
                                        </m:e>
                                      </m:d>
                                      <m:r>
                                        <a:rPr lang="en-US" i="1" kern="0">
                                          <a:solidFill>
                                            <a:prstClr val="black"/>
                                          </a:solidFill>
                                          <a:latin typeface="Cambria Math" panose="02040503050406030204" pitchFamily="18" charset="0"/>
                                          <a:sym typeface="Arial"/>
                                        </a:rPr>
                                        <m:t>−</m:t>
                                      </m:r>
                                      <m:r>
                                        <m:rPr>
                                          <m:nor/>
                                        </m:rPr>
                                        <a:rPr lang="en-US" dirty="0">
                                          <a:solidFill>
                                            <a:srgbClr val="4472C4"/>
                                          </a:solidFill>
                                          <a:latin typeface="Lato"/>
                                        </a:rPr>
                                        <m:t>µ</m:t>
                                      </m:r>
                                    </m:e>
                                  </m:d>
                                </m:e>
                                <m:sup>
                                  <m:r>
                                    <a:rPr lang="en-US" i="1" dirty="0">
                                      <a:solidFill>
                                        <a:srgbClr val="4472C4"/>
                                      </a:solidFill>
                                      <a:latin typeface="Cambria Math" panose="02040503050406030204" pitchFamily="18" charset="0"/>
                                    </a:rPr>
                                    <m:t>2</m:t>
                                  </m:r>
                                </m:sup>
                              </m:sSup>
                            </m:e>
                            <m:e>
                              <m:r>
                                <a:rPr lang="en-US" i="1" dirty="0">
                                  <a:solidFill>
                                    <a:srgbClr val="4472C4"/>
                                  </a:solidFill>
                                  <a:latin typeface="Cambria Math" panose="02040503050406030204" pitchFamily="18" charset="0"/>
                                </a:rPr>
                                <m:t>          </m:t>
                              </m:r>
                              <m:r>
                                <a:rPr lang="en-US" i="1" dirty="0">
                                  <a:solidFill>
                                    <a:srgbClr val="4472C4"/>
                                  </a:solidFill>
                                  <a:latin typeface="Cambria Math" panose="02040503050406030204" pitchFamily="18" charset="0"/>
                                </a:rPr>
                                <m:t>+</m:t>
                              </m:r>
                              <m:sSup>
                                <m:sSupPr>
                                  <m:ctrlPr>
                                    <a:rPr lang="en-US" i="1" dirty="0">
                                      <a:solidFill>
                                        <a:srgbClr val="4472C4"/>
                                      </a:solidFill>
                                      <a:latin typeface="Cambria Math" panose="02040503050406030204" pitchFamily="18" charset="0"/>
                                    </a:rPr>
                                  </m:ctrlPr>
                                </m:sSupPr>
                                <m:e>
                                  <m:d>
                                    <m:dPr>
                                      <m:ctrlPr>
                                        <a:rPr lang="en-US" i="1" kern="0" dirty="0">
                                          <a:solidFill>
                                            <a:srgbClr val="4472C4"/>
                                          </a:solidFill>
                                          <a:latin typeface="Cambria Math" panose="02040503050406030204" pitchFamily="18" charset="0"/>
                                          <a:sym typeface="Arial"/>
                                        </a:rPr>
                                      </m:ctrlPr>
                                    </m:dPr>
                                    <m:e>
                                      <m:r>
                                        <a:rPr lang="en-US" i="1">
                                          <a:solidFill>
                                            <a:srgbClr val="4472C4"/>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𝟎</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𝟑</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𝟏</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𝟏</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𝟑</m:t>
                                          </m:r>
                                        </m:sub>
                                      </m:sSub>
                                      <m:r>
                                        <a:rPr lang="en-US" b="1" i="1" kern="0">
                                          <a:solidFill>
                                            <a:srgbClr val="575049"/>
                                          </a:solidFill>
                                          <a:latin typeface="Cambria Math" panose="02040503050406030204" pitchFamily="18" charset="0"/>
                                          <a:sym typeface="Arial"/>
                                        </a:rPr>
                                        <m:t> </m:t>
                                      </m:r>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𝟐</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𝟐</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𝟑</m:t>
                                          </m:r>
                                        </m:sub>
                                      </m:sSub>
                                      <m:r>
                                        <a:rPr lang="en-US" b="1" kern="0">
                                          <a:solidFill>
                                            <a:srgbClr val="4472C4"/>
                                          </a:solidFill>
                                          <a:latin typeface="Cambria Math" panose="02040503050406030204" pitchFamily="18" charset="0"/>
                                          <a:sym typeface="Arial"/>
                                        </a:rPr>
                                        <m:t>)</m:t>
                                      </m:r>
                                      <m:r>
                                        <a:rPr lang="en-US" i="1" kern="0">
                                          <a:solidFill>
                                            <a:prstClr val="black"/>
                                          </a:solidFill>
                                          <a:latin typeface="Cambria Math" panose="02040503050406030204" pitchFamily="18" charset="0"/>
                                          <a:sym typeface="Arial"/>
                                        </a:rPr>
                                        <m:t>−</m:t>
                                      </m:r>
                                      <m:r>
                                        <m:rPr>
                                          <m:nor/>
                                        </m:rPr>
                                        <a:rPr lang="en-US" dirty="0">
                                          <a:solidFill>
                                            <a:srgbClr val="4472C4"/>
                                          </a:solidFill>
                                          <a:latin typeface="Lato"/>
                                        </a:rPr>
                                        <m:t>µ</m:t>
                                      </m:r>
                                    </m:e>
                                  </m:d>
                                </m:e>
                                <m:sup>
                                  <m:r>
                                    <a:rPr lang="en-US" i="1" dirty="0">
                                      <a:solidFill>
                                        <a:srgbClr val="4472C4"/>
                                      </a:solidFill>
                                      <a:latin typeface="Cambria Math" panose="02040503050406030204" pitchFamily="18" charset="0"/>
                                    </a:rPr>
                                    <m:t>2</m:t>
                                  </m:r>
                                </m:sup>
                              </m:sSup>
                              <m:r>
                                <a:rPr lang="en-US" i="1" dirty="0">
                                  <a:solidFill>
                                    <a:prstClr val="black"/>
                                  </a:solidFill>
                                  <a:latin typeface="Cambria Math" panose="02040503050406030204" pitchFamily="18" charset="0"/>
                                </a:rPr>
                                <m:t>]</m:t>
                              </m:r>
                            </m:e>
                          </m:eqArr>
                        </m:e>
                        <m:sup>
                          <m:f>
                            <m:fPr>
                              <m:ctrlPr>
                                <a:rPr lang="en-US" i="1" dirty="0">
                                  <a:solidFill>
                                    <a:prstClr val="black"/>
                                  </a:solidFill>
                                  <a:latin typeface="Cambria Math" panose="02040503050406030204" pitchFamily="18" charset="0"/>
                                </a:rPr>
                              </m:ctrlPr>
                            </m:fPr>
                            <m:num>
                              <m:r>
                                <a:rPr lang="en-US" i="1" dirty="0">
                                  <a:solidFill>
                                    <a:prstClr val="black"/>
                                  </a:solidFill>
                                  <a:latin typeface="Cambria Math" panose="02040503050406030204" pitchFamily="18" charset="0"/>
                                </a:rPr>
                                <m:t>1</m:t>
                              </m:r>
                            </m:num>
                            <m:den>
                              <m:r>
                                <a:rPr lang="en-US" i="1" dirty="0">
                                  <a:solidFill>
                                    <a:prstClr val="black"/>
                                  </a:solidFill>
                                  <a:latin typeface="Cambria Math" panose="02040503050406030204" pitchFamily="18" charset="0"/>
                                </a:rPr>
                                <m:t>2</m:t>
                              </m:r>
                            </m:den>
                          </m:f>
                        </m:sup>
                      </m:sSup>
                    </m:oMath>
                  </m:oMathPara>
                </a14:m>
                <a:endParaRPr lang="en-US" dirty="0">
                  <a:solidFill>
                    <a:prstClr val="black"/>
                  </a:solidFill>
                  <a:latin typeface="Lato"/>
                </a:endParaRPr>
              </a:p>
              <a:p>
                <a:pPr algn="l" defTabSz="685800" rtl="0"/>
                <a:endParaRPr lang="en-US" sz="1500" dirty="0">
                  <a:solidFill>
                    <a:prstClr val="black"/>
                  </a:solidFill>
                  <a:latin typeface="Lato"/>
                </a:endParaRPr>
              </a:p>
              <a:p>
                <a:pPr algn="l" defTabSz="685800" rtl="0"/>
                <a:endParaRPr lang="en-US" sz="1500" dirty="0">
                  <a:solidFill>
                    <a:prstClr val="black"/>
                  </a:solidFill>
                  <a:latin typeface="Lato"/>
                </a:endParaRPr>
              </a:p>
            </p:txBody>
          </p:sp>
        </mc:Choice>
        <mc:Fallback>
          <p:sp>
            <p:nvSpPr>
              <p:cNvPr id="3" name="TextBox 2">
                <a:extLst>
                  <a:ext uri="{FF2B5EF4-FFF2-40B4-BE49-F238E27FC236}">
                    <a16:creationId xmlns:a16="http://schemas.microsoft.com/office/drawing/2014/main" id="{42256F54-6BB8-4EE0-A31D-83E493169729}"/>
                  </a:ext>
                </a:extLst>
              </p:cNvPr>
              <p:cNvSpPr txBox="1">
                <a:spLocks noRot="1" noChangeAspect="1" noMove="1" noResize="1" noEditPoints="1" noAdjustHandles="1" noChangeArrowheads="1" noChangeShapeType="1" noTextEdit="1"/>
              </p:cNvSpPr>
              <p:nvPr/>
            </p:nvSpPr>
            <p:spPr>
              <a:xfrm>
                <a:off x="517846" y="1494064"/>
                <a:ext cx="8197529" cy="4021678"/>
              </a:xfrm>
              <a:prstGeom prst="rect">
                <a:avLst/>
              </a:prstGeom>
              <a:blipFill>
                <a:blip r:embed="rId2"/>
                <a:stretch>
                  <a:fillRect l="-74" t="-152"/>
                </a:stretch>
              </a:blipFill>
            </p:spPr>
            <p:txBody>
              <a:bodyPr/>
              <a:lstStyle/>
              <a:p>
                <a:r>
                  <a:rPr lang="en-US">
                    <a:noFill/>
                  </a:rPr>
                  <a:t> </a:t>
                </a:r>
              </a:p>
            </p:txBody>
          </p:sp>
        </mc:Fallback>
      </mc:AlternateContent>
      <p:pic>
        <p:nvPicPr>
          <p:cNvPr id="2050" name="Picture 2" descr="hidden activations">
            <a:extLst>
              <a:ext uri="{FF2B5EF4-FFF2-40B4-BE49-F238E27FC236}">
                <a16:creationId xmlns:a16="http://schemas.microsoft.com/office/drawing/2014/main" id="{77192708-54FD-4AD4-83E2-663BF14FE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669" y="1887773"/>
            <a:ext cx="2393740" cy="64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22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70140FD-23C9-4859-B33A-8E5D1FD26B9C}"/>
              </a:ext>
            </a:extLst>
          </p:cNvPr>
          <p:cNvSpPr/>
          <p:nvPr/>
        </p:nvSpPr>
        <p:spPr>
          <a:xfrm>
            <a:off x="258924" y="1088183"/>
            <a:ext cx="8684467" cy="4705398"/>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84A232A-0B57-4E0D-9120-7BF4F2148CCA}"/>
                  </a:ext>
                </a:extLst>
              </p:cNvPr>
              <p:cNvSpPr txBox="1"/>
              <p:nvPr/>
            </p:nvSpPr>
            <p:spPr>
              <a:xfrm>
                <a:off x="514350" y="1400175"/>
                <a:ext cx="7986713" cy="4295407"/>
              </a:xfrm>
              <a:prstGeom prst="rect">
                <a:avLst/>
              </a:prstGeom>
              <a:noFill/>
            </p:spPr>
            <p:txBody>
              <a:bodyPr wrap="square" rtlCol="0">
                <a:spAutoFit/>
              </a:bodyPr>
              <a:lstStyle/>
              <a:p>
                <a:pPr marL="214313" indent="-214313" algn="l" defTabSz="685800" rtl="0">
                  <a:buFont typeface="Wingdings" panose="05000000000000000000" pitchFamily="2" charset="2"/>
                  <a:buChar char="Ø"/>
                </a:pPr>
                <a:r>
                  <a:rPr lang="en-US" sz="1350" dirty="0">
                    <a:solidFill>
                      <a:srgbClr val="222222"/>
                    </a:solidFill>
                    <a:latin typeface="Lato"/>
                  </a:rPr>
                  <a:t>We will normalize the hidden activations using these values. For this, we will subtract the mean from each input and divide the whole value with the sum of standard deviation and the smoothing term(</a:t>
                </a:r>
                <a:r>
                  <a:rPr lang="en-US" sz="1350" i="1" dirty="0">
                    <a:solidFill>
                      <a:srgbClr val="222222"/>
                    </a:solidFill>
                    <a:latin typeface="Lato"/>
                  </a:rPr>
                  <a:t>ε</a:t>
                </a:r>
                <a:r>
                  <a:rPr lang="en-US" sz="1350" dirty="0">
                    <a:solidFill>
                      <a:srgbClr val="222222"/>
                    </a:solidFill>
                    <a:latin typeface="Lato"/>
                  </a:rPr>
                  <a:t>).</a:t>
                </a:r>
              </a:p>
              <a:p>
                <a:pPr algn="l" defTabSz="685800" rtl="0"/>
                <a:endParaRPr lang="en-US" sz="1350" dirty="0">
                  <a:solidFill>
                    <a:srgbClr val="222222"/>
                  </a:solidFill>
                  <a:latin typeface="Lato"/>
                </a:endParaRPr>
              </a:p>
              <a:p>
                <a:pPr marL="214313" indent="-214313" algn="l" defTabSz="685800" rtl="0">
                  <a:buFont typeface="Wingdings" panose="05000000000000000000" pitchFamily="2" charset="2"/>
                  <a:buChar char="Ø"/>
                </a:pPr>
                <a:r>
                  <a:rPr lang="en-US" sz="1350" dirty="0">
                    <a:solidFill>
                      <a:srgbClr val="222222"/>
                    </a:solidFill>
                    <a:latin typeface="Lato"/>
                  </a:rPr>
                  <a:t>The smoothing term(</a:t>
                </a:r>
                <a:r>
                  <a:rPr lang="en-US" sz="1350" i="1" dirty="0">
                    <a:solidFill>
                      <a:srgbClr val="222222"/>
                    </a:solidFill>
                    <a:latin typeface="Lato"/>
                  </a:rPr>
                  <a:t>ε</a:t>
                </a:r>
                <a:r>
                  <a:rPr lang="en-US" sz="1350" dirty="0">
                    <a:solidFill>
                      <a:srgbClr val="222222"/>
                    </a:solidFill>
                    <a:latin typeface="Lato"/>
                  </a:rPr>
                  <a:t>) assures numerical stability within the operation by stopping a division by a zero value.</a:t>
                </a:r>
              </a:p>
              <a:p>
                <a:pPr algn="l" defTabSz="685800" rtl="0"/>
                <a:endParaRPr lang="en-US" sz="1350" dirty="0">
                  <a:solidFill>
                    <a:srgbClr val="222222"/>
                  </a:solidFill>
                  <a:latin typeface="Lato"/>
                </a:endParaRPr>
              </a:p>
              <a:p>
                <a:pPr marL="214313" indent="-214313" algn="l" defTabSz="685800" rtl="0">
                  <a:buFont typeface="Wingdings" panose="05000000000000000000" pitchFamily="2" charset="2"/>
                  <a:buChar char="Ø"/>
                </a:pPr>
                <a:endParaRPr lang="en-US" sz="1350" dirty="0">
                  <a:solidFill>
                    <a:srgbClr val="222222"/>
                  </a:solidFill>
                  <a:latin typeface="Lato"/>
                </a:endParaRPr>
              </a:p>
              <a:p>
                <a:pPr algn="l" defTabSz="685800" rtl="0"/>
                <a:endParaRPr lang="en-US" sz="1350" dirty="0">
                  <a:solidFill>
                    <a:srgbClr val="222222"/>
                  </a:solidFill>
                  <a:latin typeface="Lato"/>
                </a:endParaRPr>
              </a:p>
              <a:p>
                <a:pPr algn="l" defTabSz="685800" rtl="0"/>
                <a:r>
                  <a:rPr lang="en-US" sz="1350" dirty="0">
                    <a:solidFill>
                      <a:srgbClr val="222222"/>
                    </a:solidFill>
                    <a:latin typeface="Lato"/>
                  </a:rPr>
                  <a:t>                </a:t>
                </a:r>
                <a14:m>
                  <m:oMath xmlns:m="http://schemas.openxmlformats.org/officeDocument/2006/math">
                    <m:sSub>
                      <m:sSubPr>
                        <m:ctrlPr>
                          <a:rPr lang="en-US" i="1">
                            <a:solidFill>
                              <a:srgbClr val="222222"/>
                            </a:solidFill>
                            <a:latin typeface="Cambria Math" panose="02040503050406030204" pitchFamily="18" charset="0"/>
                          </a:rPr>
                        </m:ctrlPr>
                      </m:sSubPr>
                      <m:e>
                        <m:r>
                          <a:rPr lang="en-US" i="1">
                            <a:solidFill>
                              <a:srgbClr val="222222"/>
                            </a:solidFill>
                            <a:latin typeface="Cambria Math" panose="02040503050406030204" pitchFamily="18" charset="0"/>
                          </a:rPr>
                          <m:t>𝑦</m:t>
                        </m:r>
                      </m:e>
                      <m:sub>
                        <m:r>
                          <a:rPr lang="en-US" i="1">
                            <a:solidFill>
                              <a:srgbClr val="222222"/>
                            </a:solidFill>
                            <a:latin typeface="Cambria Math" panose="02040503050406030204" pitchFamily="18" charset="0"/>
                          </a:rPr>
                          <m:t>0</m:t>
                        </m:r>
                        <m:r>
                          <a:rPr lang="en-US" i="1">
                            <a:solidFill>
                              <a:srgbClr val="222222"/>
                            </a:solidFill>
                            <a:latin typeface="Cambria Math" panose="02040503050406030204" pitchFamily="18" charset="0"/>
                          </a:rPr>
                          <m:t>(</m:t>
                        </m:r>
                        <m:r>
                          <a:rPr lang="en-US" i="1">
                            <a:solidFill>
                              <a:srgbClr val="222222"/>
                            </a:solidFill>
                            <a:latin typeface="Cambria Math" panose="02040503050406030204" pitchFamily="18" charset="0"/>
                          </a:rPr>
                          <m:t>𝑛𝑜𝑟𝑚</m:t>
                        </m:r>
                        <m:r>
                          <a:rPr lang="en-US" i="1">
                            <a:solidFill>
                              <a:srgbClr val="222222"/>
                            </a:solidFill>
                            <a:latin typeface="Cambria Math" panose="02040503050406030204" pitchFamily="18" charset="0"/>
                          </a:rPr>
                          <m:t>)</m:t>
                        </m:r>
                      </m:sub>
                    </m:sSub>
                    <m:r>
                      <a:rPr lang="en-US" i="1">
                        <a:solidFill>
                          <a:srgbClr val="222222"/>
                        </a:solidFill>
                        <a:latin typeface="Cambria Math" panose="02040503050406030204" pitchFamily="18" charset="0"/>
                      </a:rPr>
                      <m:t>=</m:t>
                    </m:r>
                    <m:f>
                      <m:fPr>
                        <m:ctrlPr>
                          <a:rPr lang="en-US" i="1">
                            <a:solidFill>
                              <a:srgbClr val="222222"/>
                            </a:solidFill>
                            <a:latin typeface="Cambria Math" panose="02040503050406030204" pitchFamily="18" charset="0"/>
                          </a:rPr>
                        </m:ctrlPr>
                      </m:fPr>
                      <m:num>
                        <m:sSub>
                          <m:sSubPr>
                            <m:ctrlPr>
                              <a:rPr lang="en-US" i="1">
                                <a:solidFill>
                                  <a:srgbClr val="222222"/>
                                </a:solidFill>
                                <a:latin typeface="Cambria Math" panose="02040503050406030204" pitchFamily="18" charset="0"/>
                              </a:rPr>
                            </m:ctrlPr>
                          </m:sSubPr>
                          <m:e>
                            <m:r>
                              <a:rPr lang="en-US" i="1">
                                <a:solidFill>
                                  <a:srgbClr val="222222"/>
                                </a:solidFill>
                                <a:latin typeface="Cambria Math" panose="02040503050406030204" pitchFamily="18" charset="0"/>
                              </a:rPr>
                              <m:t>(</m:t>
                            </m:r>
                            <m:r>
                              <a:rPr lang="en-US" i="1">
                                <a:solidFill>
                                  <a:srgbClr val="222222"/>
                                </a:solidFill>
                                <a:latin typeface="Cambria Math" panose="02040503050406030204" pitchFamily="18" charset="0"/>
                              </a:rPr>
                              <m:t>𝑦</m:t>
                            </m:r>
                          </m:e>
                          <m:sub>
                            <m:r>
                              <a:rPr lang="en-US" i="1">
                                <a:solidFill>
                                  <a:srgbClr val="222222"/>
                                </a:solidFill>
                                <a:latin typeface="Cambria Math" panose="02040503050406030204" pitchFamily="18" charset="0"/>
                              </a:rPr>
                              <m:t>0</m:t>
                            </m:r>
                          </m:sub>
                        </m:sSub>
                        <m:r>
                          <a:rPr lang="en-US" i="1">
                            <a:solidFill>
                              <a:srgbClr val="222222"/>
                            </a:solidFill>
                            <a:latin typeface="Cambria Math" panose="02040503050406030204" pitchFamily="18" charset="0"/>
                          </a:rPr>
                          <m:t>−</m:t>
                        </m:r>
                        <m:r>
                          <m:rPr>
                            <m:nor/>
                          </m:rPr>
                          <a:rPr lang="en-US" dirty="0">
                            <a:solidFill>
                              <a:srgbClr val="4472C4"/>
                            </a:solidFill>
                            <a:latin typeface="Lato"/>
                          </a:rPr>
                          <m:t>µ</m:t>
                        </m:r>
                        <m:r>
                          <a:rPr lang="en-US" i="1" dirty="0">
                            <a:solidFill>
                              <a:prstClr val="black"/>
                            </a:solidFill>
                            <a:latin typeface="Cambria Math" panose="02040503050406030204" pitchFamily="18" charset="0"/>
                          </a:rPr>
                          <m:t>)</m:t>
                        </m:r>
                      </m:num>
                      <m:den>
                        <m:r>
                          <a:rPr lang="en-US" b="1" i="1" dirty="0">
                            <a:solidFill>
                              <a:srgbClr val="4472C4"/>
                            </a:solidFill>
                            <a:latin typeface="Cambria Math" panose="02040503050406030204" pitchFamily="18" charset="0"/>
                          </a:rPr>
                          <m:t>𝜎</m:t>
                        </m:r>
                        <m:r>
                          <a:rPr lang="en-US" i="1" dirty="0">
                            <a:solidFill>
                              <a:prstClr val="black"/>
                            </a:solidFill>
                            <a:latin typeface="Cambria Math" panose="02040503050406030204" pitchFamily="18" charset="0"/>
                          </a:rPr>
                          <m:t>+Ɛ</m:t>
                        </m:r>
                      </m:den>
                    </m:f>
                    <m:r>
                      <a:rPr lang="en-US" i="1">
                        <a:solidFill>
                          <a:srgbClr val="222222"/>
                        </a:solidFill>
                        <a:latin typeface="Cambria Math" panose="02040503050406030204" pitchFamily="18" charset="0"/>
                      </a:rPr>
                      <m:t>=</m:t>
                    </m:r>
                    <m:f>
                      <m:fPr>
                        <m:ctrlPr>
                          <a:rPr lang="en-US" i="1">
                            <a:solidFill>
                              <a:srgbClr val="222222"/>
                            </a:solidFill>
                            <a:latin typeface="Cambria Math" panose="02040503050406030204" pitchFamily="18" charset="0"/>
                          </a:rPr>
                        </m:ctrlPr>
                      </m:fPr>
                      <m:num>
                        <m:r>
                          <a:rPr lang="en-US" i="1">
                            <a:solidFill>
                              <a:srgbClr val="4472C4"/>
                            </a:solidFill>
                            <a:latin typeface="Cambria Math" panose="02040503050406030204" pitchFamily="18" charset="0"/>
                          </a:rPr>
                          <m:t>(</m:t>
                        </m:r>
                        <m:r>
                          <m:rPr>
                            <m:nor/>
                          </m:rPr>
                          <a:rPr lang="en-US" dirty="0">
                            <a:solidFill>
                              <a:srgbClr val="4472C4"/>
                            </a:solidFill>
                            <a:latin typeface="Calibri" panose="020F0502020204030204"/>
                          </a:rPr>
                          <m:t> </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sub>
                        </m:sSub>
                        <m:r>
                          <a:rPr lang="en-US" b="1" i="1" kern="0">
                            <a:solidFill>
                              <a:srgbClr val="575049"/>
                            </a:solidFill>
                            <a:latin typeface="Cambria Math" panose="02040503050406030204" pitchFamily="18" charset="0"/>
                            <a:sym typeface="Arial"/>
                          </a:rPr>
                          <m:t> </m:t>
                        </m:r>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𝟎</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𝟎</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𝟏</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𝟏</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𝟎</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𝟐</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𝟐</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𝟎</m:t>
                            </m:r>
                          </m:sub>
                        </m:sSub>
                        <m:r>
                          <a:rPr lang="en-US" i="1">
                            <a:solidFill>
                              <a:srgbClr val="4472C4"/>
                            </a:solidFill>
                            <a:latin typeface="Cambria Math" panose="02040503050406030204" pitchFamily="18" charset="0"/>
                          </a:rPr>
                          <m:t>)</m:t>
                        </m:r>
                        <m:r>
                          <m:rPr>
                            <m:nor/>
                          </m:rPr>
                          <a:rPr lang="en-US" i="1" dirty="0">
                            <a:solidFill>
                              <a:srgbClr val="4472C4"/>
                            </a:solidFill>
                            <a:latin typeface="Cambria Math" panose="02040503050406030204" pitchFamily="18" charset="0"/>
                          </a:rPr>
                          <m:t> </m:t>
                        </m:r>
                        <m:r>
                          <a:rPr lang="en-US" i="1">
                            <a:solidFill>
                              <a:srgbClr val="222222"/>
                            </a:solidFill>
                            <a:latin typeface="Cambria Math" panose="02040503050406030204" pitchFamily="18" charset="0"/>
                          </a:rPr>
                          <m:t>−</m:t>
                        </m:r>
                        <m:r>
                          <m:rPr>
                            <m:nor/>
                          </m:rPr>
                          <a:rPr lang="en-US" dirty="0">
                            <a:solidFill>
                              <a:srgbClr val="4472C4"/>
                            </a:solidFill>
                            <a:latin typeface="Lato"/>
                          </a:rPr>
                          <m:t>µ</m:t>
                        </m:r>
                        <m:r>
                          <a:rPr lang="en-US" i="1" dirty="0">
                            <a:solidFill>
                              <a:prstClr val="black"/>
                            </a:solidFill>
                            <a:latin typeface="Cambria Math" panose="02040503050406030204" pitchFamily="18" charset="0"/>
                          </a:rPr>
                          <m:t>)</m:t>
                        </m:r>
                      </m:num>
                      <m:den>
                        <m:r>
                          <a:rPr lang="en-US" b="1" i="1" dirty="0">
                            <a:solidFill>
                              <a:srgbClr val="4472C4"/>
                            </a:solidFill>
                            <a:latin typeface="Cambria Math" panose="02040503050406030204" pitchFamily="18" charset="0"/>
                          </a:rPr>
                          <m:t>𝜎</m:t>
                        </m:r>
                        <m:r>
                          <a:rPr lang="en-US" i="1" dirty="0">
                            <a:solidFill>
                              <a:prstClr val="black"/>
                            </a:solidFill>
                            <a:latin typeface="Cambria Math" panose="02040503050406030204" pitchFamily="18" charset="0"/>
                          </a:rPr>
                          <m:t>+Ɛ</m:t>
                        </m:r>
                      </m:den>
                    </m:f>
                  </m:oMath>
                </a14:m>
                <a:endParaRPr lang="en-US" dirty="0">
                  <a:solidFill>
                    <a:srgbClr val="222222"/>
                  </a:solidFill>
                  <a:latin typeface="Lato"/>
                </a:endParaRPr>
              </a:p>
              <a:p>
                <a:pPr algn="l" defTabSz="685800" rtl="0"/>
                <a:endParaRPr lang="en-US" dirty="0">
                  <a:solidFill>
                    <a:srgbClr val="222222"/>
                  </a:solidFill>
                  <a:latin typeface="Lato"/>
                </a:endParaRPr>
              </a:p>
              <a:p>
                <a:pPr algn="l" defTabSz="685800" rtl="0"/>
                <a:r>
                  <a:rPr lang="en-US" sz="1350" dirty="0">
                    <a:solidFill>
                      <a:prstClr val="black"/>
                    </a:solidFill>
                    <a:latin typeface="Calibri" panose="020F0502020204030204"/>
                  </a:rPr>
                  <a:t>                   </a:t>
                </a:r>
                <a14:m>
                  <m:oMath xmlns:m="http://schemas.openxmlformats.org/officeDocument/2006/math">
                    <m:sSub>
                      <m:sSubPr>
                        <m:ctrlPr>
                          <a:rPr lang="en-US" i="1">
                            <a:solidFill>
                              <a:srgbClr val="222222"/>
                            </a:solidFill>
                            <a:latin typeface="Cambria Math" panose="02040503050406030204" pitchFamily="18" charset="0"/>
                          </a:rPr>
                        </m:ctrlPr>
                      </m:sSubPr>
                      <m:e>
                        <m:r>
                          <a:rPr lang="en-US" i="1">
                            <a:solidFill>
                              <a:srgbClr val="222222"/>
                            </a:solidFill>
                            <a:latin typeface="Cambria Math" panose="02040503050406030204" pitchFamily="18" charset="0"/>
                          </a:rPr>
                          <m:t>𝑦</m:t>
                        </m:r>
                      </m:e>
                      <m:sub>
                        <m:r>
                          <a:rPr lang="en-US" i="1">
                            <a:solidFill>
                              <a:srgbClr val="222222"/>
                            </a:solidFill>
                            <a:latin typeface="Cambria Math" panose="02040503050406030204" pitchFamily="18" charset="0"/>
                          </a:rPr>
                          <m:t>1</m:t>
                        </m:r>
                        <m:r>
                          <a:rPr lang="en-US" i="1">
                            <a:solidFill>
                              <a:srgbClr val="222222"/>
                            </a:solidFill>
                            <a:latin typeface="Cambria Math" panose="02040503050406030204" pitchFamily="18" charset="0"/>
                          </a:rPr>
                          <m:t>(</m:t>
                        </m:r>
                        <m:r>
                          <a:rPr lang="en-US" i="1">
                            <a:solidFill>
                              <a:srgbClr val="222222"/>
                            </a:solidFill>
                            <a:latin typeface="Cambria Math" panose="02040503050406030204" pitchFamily="18" charset="0"/>
                          </a:rPr>
                          <m:t>𝑛𝑜𝑟𝑚</m:t>
                        </m:r>
                        <m:r>
                          <a:rPr lang="en-US" i="1">
                            <a:solidFill>
                              <a:srgbClr val="222222"/>
                            </a:solidFill>
                            <a:latin typeface="Cambria Math" panose="02040503050406030204" pitchFamily="18" charset="0"/>
                          </a:rPr>
                          <m:t>)</m:t>
                        </m:r>
                      </m:sub>
                    </m:sSub>
                    <m:r>
                      <a:rPr lang="en-US" i="1">
                        <a:solidFill>
                          <a:srgbClr val="222222"/>
                        </a:solidFill>
                        <a:latin typeface="Cambria Math" panose="02040503050406030204" pitchFamily="18" charset="0"/>
                      </a:rPr>
                      <m:t>=</m:t>
                    </m:r>
                    <m:f>
                      <m:fPr>
                        <m:ctrlPr>
                          <a:rPr lang="en-US" i="1">
                            <a:solidFill>
                              <a:srgbClr val="222222"/>
                            </a:solidFill>
                            <a:latin typeface="Cambria Math" panose="02040503050406030204" pitchFamily="18" charset="0"/>
                          </a:rPr>
                        </m:ctrlPr>
                      </m:fPr>
                      <m:num>
                        <m:sSub>
                          <m:sSubPr>
                            <m:ctrlPr>
                              <a:rPr lang="en-US" i="1">
                                <a:solidFill>
                                  <a:srgbClr val="222222"/>
                                </a:solidFill>
                                <a:latin typeface="Cambria Math" panose="02040503050406030204" pitchFamily="18" charset="0"/>
                              </a:rPr>
                            </m:ctrlPr>
                          </m:sSubPr>
                          <m:e>
                            <m:r>
                              <a:rPr lang="en-US" i="1">
                                <a:solidFill>
                                  <a:srgbClr val="222222"/>
                                </a:solidFill>
                                <a:latin typeface="Cambria Math" panose="02040503050406030204" pitchFamily="18" charset="0"/>
                              </a:rPr>
                              <m:t>(</m:t>
                            </m:r>
                            <m:r>
                              <a:rPr lang="en-US" i="1">
                                <a:solidFill>
                                  <a:srgbClr val="222222"/>
                                </a:solidFill>
                                <a:latin typeface="Cambria Math" panose="02040503050406030204" pitchFamily="18" charset="0"/>
                              </a:rPr>
                              <m:t>𝑦</m:t>
                            </m:r>
                          </m:e>
                          <m:sub>
                            <m:r>
                              <a:rPr lang="en-US" i="1">
                                <a:solidFill>
                                  <a:srgbClr val="222222"/>
                                </a:solidFill>
                                <a:latin typeface="Cambria Math" panose="02040503050406030204" pitchFamily="18" charset="0"/>
                              </a:rPr>
                              <m:t>1</m:t>
                            </m:r>
                          </m:sub>
                        </m:sSub>
                        <m:r>
                          <a:rPr lang="en-US" i="1">
                            <a:solidFill>
                              <a:srgbClr val="222222"/>
                            </a:solidFill>
                            <a:latin typeface="Cambria Math" panose="02040503050406030204" pitchFamily="18" charset="0"/>
                          </a:rPr>
                          <m:t>−</m:t>
                        </m:r>
                        <m:r>
                          <m:rPr>
                            <m:nor/>
                          </m:rPr>
                          <a:rPr lang="en-US" dirty="0">
                            <a:solidFill>
                              <a:srgbClr val="4472C4"/>
                            </a:solidFill>
                            <a:latin typeface="Lato"/>
                          </a:rPr>
                          <m:t>µ</m:t>
                        </m:r>
                        <m:r>
                          <a:rPr lang="en-US" i="1" dirty="0">
                            <a:solidFill>
                              <a:prstClr val="black"/>
                            </a:solidFill>
                            <a:latin typeface="Cambria Math" panose="02040503050406030204" pitchFamily="18" charset="0"/>
                          </a:rPr>
                          <m:t>)</m:t>
                        </m:r>
                      </m:num>
                      <m:den>
                        <m:r>
                          <a:rPr lang="en-US" b="1" i="1" dirty="0">
                            <a:solidFill>
                              <a:srgbClr val="4472C4"/>
                            </a:solidFill>
                            <a:latin typeface="Cambria Math" panose="02040503050406030204" pitchFamily="18" charset="0"/>
                          </a:rPr>
                          <m:t>𝜎</m:t>
                        </m:r>
                        <m:r>
                          <a:rPr lang="en-US" i="1" dirty="0">
                            <a:solidFill>
                              <a:prstClr val="black"/>
                            </a:solidFill>
                            <a:latin typeface="Cambria Math" panose="02040503050406030204" pitchFamily="18" charset="0"/>
                          </a:rPr>
                          <m:t>+Ɛ</m:t>
                        </m:r>
                      </m:den>
                    </m:f>
                  </m:oMath>
                </a14:m>
                <a:r>
                  <a:rPr lang="en-US" dirty="0">
                    <a:solidFill>
                      <a:prstClr val="black"/>
                    </a:solidFill>
                    <a:latin typeface="Calibri" panose="020F0502020204030204"/>
                  </a:rPr>
                  <a:t>=</a:t>
                </a:r>
                <a:r>
                  <a:rPr lang="en-US" dirty="0">
                    <a:solidFill>
                      <a:srgbClr val="222222"/>
                    </a:solidFill>
                    <a:latin typeface="Calibri" panose="020F0502020204030204"/>
                  </a:rPr>
                  <a:t> </a:t>
                </a:r>
                <a14:m>
                  <m:oMath xmlns:m="http://schemas.openxmlformats.org/officeDocument/2006/math">
                    <m:f>
                      <m:fPr>
                        <m:ctrlPr>
                          <a:rPr lang="en-US" i="1">
                            <a:solidFill>
                              <a:srgbClr val="222222"/>
                            </a:solidFill>
                            <a:latin typeface="Cambria Math" panose="02040503050406030204" pitchFamily="18" charset="0"/>
                          </a:rPr>
                        </m:ctrlPr>
                      </m:fPr>
                      <m:num>
                        <m:d>
                          <m:dPr>
                            <m:ctrlPr>
                              <a:rPr lang="en-US" i="1">
                                <a:solidFill>
                                  <a:srgbClr val="4472C4"/>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𝟎</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𝟏</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𝟏</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𝟏</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𝟏</m:t>
                                </m:r>
                              </m:sub>
                            </m:sSub>
                            <m:r>
                              <a:rPr lang="en-US" b="1" i="1" kern="0">
                                <a:solidFill>
                                  <a:srgbClr val="575049"/>
                                </a:solidFill>
                                <a:latin typeface="Cambria Math" panose="02040503050406030204" pitchFamily="18" charset="0"/>
                                <a:sym typeface="Arial"/>
                              </a:rPr>
                              <m:t> </m:t>
                            </m:r>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𝟐</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𝟐</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𝟏</m:t>
                                </m:r>
                              </m:sub>
                            </m:sSub>
                          </m:e>
                        </m:d>
                        <m:r>
                          <a:rPr lang="en-US" i="1">
                            <a:solidFill>
                              <a:srgbClr val="222222"/>
                            </a:solidFill>
                            <a:latin typeface="Cambria Math" panose="02040503050406030204" pitchFamily="18" charset="0"/>
                          </a:rPr>
                          <m:t>−</m:t>
                        </m:r>
                        <m:r>
                          <m:rPr>
                            <m:nor/>
                          </m:rPr>
                          <a:rPr lang="en-US" dirty="0">
                            <a:solidFill>
                              <a:srgbClr val="4472C4"/>
                            </a:solidFill>
                            <a:latin typeface="Lato"/>
                          </a:rPr>
                          <m:t>µ</m:t>
                        </m:r>
                        <m:r>
                          <a:rPr lang="en-US" i="1" dirty="0">
                            <a:solidFill>
                              <a:prstClr val="black"/>
                            </a:solidFill>
                            <a:latin typeface="Cambria Math" panose="02040503050406030204" pitchFamily="18" charset="0"/>
                          </a:rPr>
                          <m:t>)</m:t>
                        </m:r>
                      </m:num>
                      <m:den>
                        <m:r>
                          <a:rPr lang="en-US" b="1" i="1" dirty="0">
                            <a:solidFill>
                              <a:srgbClr val="4472C4"/>
                            </a:solidFill>
                            <a:latin typeface="Cambria Math" panose="02040503050406030204" pitchFamily="18" charset="0"/>
                          </a:rPr>
                          <m:t>𝜎</m:t>
                        </m:r>
                        <m:r>
                          <a:rPr lang="en-US" i="1" dirty="0">
                            <a:solidFill>
                              <a:prstClr val="black"/>
                            </a:solidFill>
                            <a:latin typeface="Cambria Math" panose="02040503050406030204" pitchFamily="18" charset="0"/>
                          </a:rPr>
                          <m:t>+Ɛ</m:t>
                        </m:r>
                      </m:den>
                    </m:f>
                    <m:r>
                      <a:rPr lang="en-US" i="1">
                        <a:solidFill>
                          <a:srgbClr val="222222"/>
                        </a:solidFill>
                        <a:latin typeface="Cambria Math" panose="02040503050406030204" pitchFamily="18" charset="0"/>
                      </a:rPr>
                      <m:t> </m:t>
                    </m:r>
                  </m:oMath>
                </a14:m>
                <a:endParaRPr lang="en-US" dirty="0">
                  <a:solidFill>
                    <a:prstClr val="black"/>
                  </a:solidFill>
                  <a:latin typeface="Calibri" panose="020F0502020204030204"/>
                </a:endParaRPr>
              </a:p>
              <a:p>
                <a:pPr algn="l" defTabSz="685800" rtl="0"/>
                <a:r>
                  <a:rPr lang="en-US" dirty="0">
                    <a:solidFill>
                      <a:prstClr val="black"/>
                    </a:solidFill>
                    <a:latin typeface="Calibri" panose="020F0502020204030204"/>
                  </a:rPr>
                  <a:t>                                                        </a:t>
                </a:r>
              </a:p>
              <a:p>
                <a:pPr algn="l" defTabSz="685800" rtl="0"/>
                <a:r>
                  <a:rPr lang="en-US" dirty="0">
                    <a:solidFill>
                      <a:prstClr val="black"/>
                    </a:solidFill>
                    <a:latin typeface="Calibri" panose="020F0502020204030204"/>
                  </a:rPr>
                  <a:t>               </a:t>
                </a:r>
                <a14:m>
                  <m:oMath xmlns:m="http://schemas.openxmlformats.org/officeDocument/2006/math">
                    <m:sSub>
                      <m:sSubPr>
                        <m:ctrlPr>
                          <a:rPr lang="en-US" i="1">
                            <a:solidFill>
                              <a:srgbClr val="222222"/>
                            </a:solidFill>
                            <a:latin typeface="Cambria Math" panose="02040503050406030204" pitchFamily="18" charset="0"/>
                          </a:rPr>
                        </m:ctrlPr>
                      </m:sSubPr>
                      <m:e>
                        <m:r>
                          <a:rPr lang="en-US" i="1">
                            <a:solidFill>
                              <a:srgbClr val="222222"/>
                            </a:solidFill>
                            <a:latin typeface="Cambria Math" panose="02040503050406030204" pitchFamily="18" charset="0"/>
                          </a:rPr>
                          <m:t> </m:t>
                        </m:r>
                        <m:r>
                          <a:rPr lang="en-US" i="1">
                            <a:solidFill>
                              <a:srgbClr val="222222"/>
                            </a:solidFill>
                            <a:latin typeface="Cambria Math" panose="02040503050406030204" pitchFamily="18" charset="0"/>
                          </a:rPr>
                          <m:t>𝑦</m:t>
                        </m:r>
                      </m:e>
                      <m:sub>
                        <m:r>
                          <a:rPr lang="en-US" i="1">
                            <a:solidFill>
                              <a:srgbClr val="222222"/>
                            </a:solidFill>
                            <a:latin typeface="Cambria Math" panose="02040503050406030204" pitchFamily="18" charset="0"/>
                          </a:rPr>
                          <m:t>2</m:t>
                        </m:r>
                        <m:r>
                          <a:rPr lang="en-US" i="1">
                            <a:solidFill>
                              <a:srgbClr val="222222"/>
                            </a:solidFill>
                            <a:latin typeface="Cambria Math" panose="02040503050406030204" pitchFamily="18" charset="0"/>
                          </a:rPr>
                          <m:t>(</m:t>
                        </m:r>
                        <m:r>
                          <a:rPr lang="en-US" i="1">
                            <a:solidFill>
                              <a:srgbClr val="222222"/>
                            </a:solidFill>
                            <a:latin typeface="Cambria Math" panose="02040503050406030204" pitchFamily="18" charset="0"/>
                          </a:rPr>
                          <m:t>𝑛𝑜𝑟𝑚</m:t>
                        </m:r>
                        <m:r>
                          <a:rPr lang="en-US" i="1">
                            <a:solidFill>
                              <a:srgbClr val="222222"/>
                            </a:solidFill>
                            <a:latin typeface="Cambria Math" panose="02040503050406030204" pitchFamily="18" charset="0"/>
                          </a:rPr>
                          <m:t>)</m:t>
                        </m:r>
                      </m:sub>
                    </m:sSub>
                    <m:r>
                      <a:rPr lang="en-US" i="1">
                        <a:solidFill>
                          <a:srgbClr val="222222"/>
                        </a:solidFill>
                        <a:latin typeface="Cambria Math" panose="02040503050406030204" pitchFamily="18" charset="0"/>
                      </a:rPr>
                      <m:t>=</m:t>
                    </m:r>
                    <m:f>
                      <m:fPr>
                        <m:ctrlPr>
                          <a:rPr lang="en-US" i="1">
                            <a:solidFill>
                              <a:srgbClr val="222222"/>
                            </a:solidFill>
                            <a:latin typeface="Cambria Math" panose="02040503050406030204" pitchFamily="18" charset="0"/>
                          </a:rPr>
                        </m:ctrlPr>
                      </m:fPr>
                      <m:num>
                        <m:sSub>
                          <m:sSubPr>
                            <m:ctrlPr>
                              <a:rPr lang="en-US" i="1">
                                <a:solidFill>
                                  <a:srgbClr val="222222"/>
                                </a:solidFill>
                                <a:latin typeface="Cambria Math" panose="02040503050406030204" pitchFamily="18" charset="0"/>
                              </a:rPr>
                            </m:ctrlPr>
                          </m:sSubPr>
                          <m:e>
                            <m:r>
                              <a:rPr lang="en-US" i="1">
                                <a:solidFill>
                                  <a:srgbClr val="222222"/>
                                </a:solidFill>
                                <a:latin typeface="Cambria Math" panose="02040503050406030204" pitchFamily="18" charset="0"/>
                              </a:rPr>
                              <m:t>(</m:t>
                            </m:r>
                            <m:r>
                              <a:rPr lang="en-US" i="1">
                                <a:solidFill>
                                  <a:srgbClr val="222222"/>
                                </a:solidFill>
                                <a:latin typeface="Cambria Math" panose="02040503050406030204" pitchFamily="18" charset="0"/>
                              </a:rPr>
                              <m:t>𝑦</m:t>
                            </m:r>
                          </m:e>
                          <m:sub>
                            <m:r>
                              <a:rPr lang="en-US" i="1">
                                <a:solidFill>
                                  <a:srgbClr val="222222"/>
                                </a:solidFill>
                                <a:latin typeface="Cambria Math" panose="02040503050406030204" pitchFamily="18" charset="0"/>
                              </a:rPr>
                              <m:t>2</m:t>
                            </m:r>
                          </m:sub>
                        </m:sSub>
                        <m:r>
                          <a:rPr lang="en-US" i="1">
                            <a:solidFill>
                              <a:srgbClr val="222222"/>
                            </a:solidFill>
                            <a:latin typeface="Cambria Math" panose="02040503050406030204" pitchFamily="18" charset="0"/>
                          </a:rPr>
                          <m:t>−</m:t>
                        </m:r>
                        <m:r>
                          <m:rPr>
                            <m:nor/>
                          </m:rPr>
                          <a:rPr lang="en-US" dirty="0">
                            <a:solidFill>
                              <a:srgbClr val="4472C4"/>
                            </a:solidFill>
                            <a:latin typeface="Lato"/>
                          </a:rPr>
                          <m:t>µ</m:t>
                        </m:r>
                        <m:r>
                          <a:rPr lang="en-US" i="1" dirty="0">
                            <a:solidFill>
                              <a:prstClr val="black"/>
                            </a:solidFill>
                            <a:latin typeface="Cambria Math" panose="02040503050406030204" pitchFamily="18" charset="0"/>
                          </a:rPr>
                          <m:t>)</m:t>
                        </m:r>
                      </m:num>
                      <m:den>
                        <m:r>
                          <a:rPr lang="en-US" b="1" i="1" dirty="0">
                            <a:solidFill>
                              <a:srgbClr val="4472C4"/>
                            </a:solidFill>
                            <a:latin typeface="Cambria Math" panose="02040503050406030204" pitchFamily="18" charset="0"/>
                          </a:rPr>
                          <m:t>𝜎</m:t>
                        </m:r>
                        <m:r>
                          <a:rPr lang="en-US" i="1" dirty="0">
                            <a:solidFill>
                              <a:prstClr val="black"/>
                            </a:solidFill>
                            <a:latin typeface="Cambria Math" panose="02040503050406030204" pitchFamily="18" charset="0"/>
                          </a:rPr>
                          <m:t>+Ɛ</m:t>
                        </m:r>
                      </m:den>
                    </m:f>
                  </m:oMath>
                </a14:m>
                <a:r>
                  <a:rPr lang="en-US" dirty="0">
                    <a:solidFill>
                      <a:prstClr val="black"/>
                    </a:solidFill>
                    <a:latin typeface="Calibri" panose="020F0502020204030204"/>
                  </a:rPr>
                  <a:t>=</a:t>
                </a:r>
                <a:r>
                  <a:rPr lang="en-US" dirty="0">
                    <a:solidFill>
                      <a:srgbClr val="222222"/>
                    </a:solidFill>
                    <a:latin typeface="Calibri" panose="020F0502020204030204"/>
                  </a:rPr>
                  <a:t> </a:t>
                </a:r>
                <a14:m>
                  <m:oMath xmlns:m="http://schemas.openxmlformats.org/officeDocument/2006/math">
                    <m:f>
                      <m:fPr>
                        <m:ctrlPr>
                          <a:rPr lang="en-US" i="1">
                            <a:solidFill>
                              <a:srgbClr val="222222"/>
                            </a:solidFill>
                            <a:latin typeface="Cambria Math" panose="02040503050406030204" pitchFamily="18" charset="0"/>
                          </a:rPr>
                        </m:ctrlPr>
                      </m:fPr>
                      <m:num>
                        <m:d>
                          <m:dPr>
                            <m:ctrlPr>
                              <a:rPr lang="en-US" i="1">
                                <a:solidFill>
                                  <a:srgbClr val="4472C4"/>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𝟎</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𝟐</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𝟏</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𝟏</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𝟐</m:t>
                                </m:r>
                              </m:sub>
                            </m:sSub>
                            <m:r>
                              <a:rPr lang="en-US" b="1" kern="0">
                                <a:solidFill>
                                  <a:srgbClr val="575049"/>
                                </a:solidFill>
                                <a:latin typeface="Cambria Math" panose="02040503050406030204" pitchFamily="18" charset="0"/>
                                <a:sym typeface="Arial"/>
                              </a:rPr>
                              <m:t> +</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𝟐</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𝟐</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𝟐</m:t>
                                </m:r>
                              </m:sub>
                            </m:sSub>
                          </m:e>
                        </m:d>
                        <m:r>
                          <a:rPr lang="en-US" i="1">
                            <a:solidFill>
                              <a:srgbClr val="222222"/>
                            </a:solidFill>
                            <a:latin typeface="Cambria Math" panose="02040503050406030204" pitchFamily="18" charset="0"/>
                          </a:rPr>
                          <m:t>−</m:t>
                        </m:r>
                        <m:r>
                          <m:rPr>
                            <m:nor/>
                          </m:rPr>
                          <a:rPr lang="en-US" dirty="0">
                            <a:solidFill>
                              <a:srgbClr val="4472C4"/>
                            </a:solidFill>
                            <a:latin typeface="Lato"/>
                          </a:rPr>
                          <m:t>µ</m:t>
                        </m:r>
                        <m:r>
                          <a:rPr lang="en-US" i="1" dirty="0">
                            <a:solidFill>
                              <a:prstClr val="black"/>
                            </a:solidFill>
                            <a:latin typeface="Cambria Math" panose="02040503050406030204" pitchFamily="18" charset="0"/>
                          </a:rPr>
                          <m:t>)</m:t>
                        </m:r>
                      </m:num>
                      <m:den>
                        <m:r>
                          <a:rPr lang="en-US" b="1" i="1" dirty="0">
                            <a:solidFill>
                              <a:srgbClr val="4472C4"/>
                            </a:solidFill>
                            <a:latin typeface="Cambria Math" panose="02040503050406030204" pitchFamily="18" charset="0"/>
                          </a:rPr>
                          <m:t>𝜎</m:t>
                        </m:r>
                        <m:r>
                          <a:rPr lang="en-US" i="1" dirty="0">
                            <a:solidFill>
                              <a:prstClr val="black"/>
                            </a:solidFill>
                            <a:latin typeface="Cambria Math" panose="02040503050406030204" pitchFamily="18" charset="0"/>
                          </a:rPr>
                          <m:t>+Ɛ</m:t>
                        </m:r>
                      </m:den>
                    </m:f>
                    <m:r>
                      <a:rPr lang="en-US" i="1">
                        <a:solidFill>
                          <a:srgbClr val="222222"/>
                        </a:solidFill>
                        <a:latin typeface="Cambria Math" panose="02040503050406030204" pitchFamily="18" charset="0"/>
                      </a:rPr>
                      <m:t> </m:t>
                    </m:r>
                  </m:oMath>
                </a14:m>
                <a:endParaRPr lang="en-US" dirty="0">
                  <a:solidFill>
                    <a:prstClr val="black"/>
                  </a:solidFill>
                  <a:latin typeface="Calibri" panose="020F0502020204030204"/>
                </a:endParaRPr>
              </a:p>
              <a:p>
                <a:pPr algn="l" defTabSz="685800" rtl="0"/>
                <a:endParaRPr lang="en-US" dirty="0">
                  <a:solidFill>
                    <a:prstClr val="black"/>
                  </a:solidFill>
                  <a:latin typeface="Calibri" panose="020F0502020204030204"/>
                </a:endParaRPr>
              </a:p>
              <a:p>
                <a:pPr algn="l" defTabSz="685800" rtl="0"/>
                <a:r>
                  <a:rPr lang="en-US" dirty="0">
                    <a:solidFill>
                      <a:srgbClr val="222222"/>
                    </a:solidFill>
                    <a:latin typeface="Calibri" panose="020F0502020204030204"/>
                  </a:rPr>
                  <a:t>               </a:t>
                </a:r>
                <a14:m>
                  <m:oMath xmlns:m="http://schemas.openxmlformats.org/officeDocument/2006/math">
                    <m:sSub>
                      <m:sSubPr>
                        <m:ctrlPr>
                          <a:rPr lang="en-US" i="1">
                            <a:solidFill>
                              <a:srgbClr val="222222"/>
                            </a:solidFill>
                            <a:latin typeface="Cambria Math" panose="02040503050406030204" pitchFamily="18" charset="0"/>
                          </a:rPr>
                        </m:ctrlPr>
                      </m:sSubPr>
                      <m:e>
                        <m:r>
                          <a:rPr lang="en-US" i="1">
                            <a:solidFill>
                              <a:srgbClr val="222222"/>
                            </a:solidFill>
                            <a:latin typeface="Cambria Math" panose="02040503050406030204" pitchFamily="18" charset="0"/>
                          </a:rPr>
                          <m:t>𝑦</m:t>
                        </m:r>
                      </m:e>
                      <m:sub>
                        <m:r>
                          <a:rPr lang="en-US" i="1">
                            <a:solidFill>
                              <a:srgbClr val="222222"/>
                            </a:solidFill>
                            <a:latin typeface="Cambria Math" panose="02040503050406030204" pitchFamily="18" charset="0"/>
                          </a:rPr>
                          <m:t>3</m:t>
                        </m:r>
                        <m:r>
                          <a:rPr lang="en-US" i="1">
                            <a:solidFill>
                              <a:srgbClr val="222222"/>
                            </a:solidFill>
                            <a:latin typeface="Cambria Math" panose="02040503050406030204" pitchFamily="18" charset="0"/>
                          </a:rPr>
                          <m:t>(</m:t>
                        </m:r>
                        <m:r>
                          <a:rPr lang="en-US" i="1">
                            <a:solidFill>
                              <a:srgbClr val="222222"/>
                            </a:solidFill>
                            <a:latin typeface="Cambria Math" panose="02040503050406030204" pitchFamily="18" charset="0"/>
                          </a:rPr>
                          <m:t>𝑛𝑜𝑟𝑚</m:t>
                        </m:r>
                        <m:r>
                          <a:rPr lang="en-US" i="1">
                            <a:solidFill>
                              <a:srgbClr val="222222"/>
                            </a:solidFill>
                            <a:latin typeface="Cambria Math" panose="02040503050406030204" pitchFamily="18" charset="0"/>
                          </a:rPr>
                          <m:t>)</m:t>
                        </m:r>
                      </m:sub>
                    </m:sSub>
                    <m:r>
                      <a:rPr lang="en-US" i="1">
                        <a:solidFill>
                          <a:srgbClr val="222222"/>
                        </a:solidFill>
                        <a:latin typeface="Cambria Math" panose="02040503050406030204" pitchFamily="18" charset="0"/>
                      </a:rPr>
                      <m:t>=</m:t>
                    </m:r>
                    <m:f>
                      <m:fPr>
                        <m:ctrlPr>
                          <a:rPr lang="en-US" i="1">
                            <a:solidFill>
                              <a:srgbClr val="222222"/>
                            </a:solidFill>
                            <a:latin typeface="Cambria Math" panose="02040503050406030204" pitchFamily="18" charset="0"/>
                          </a:rPr>
                        </m:ctrlPr>
                      </m:fPr>
                      <m:num>
                        <m:sSub>
                          <m:sSubPr>
                            <m:ctrlPr>
                              <a:rPr lang="en-US" i="1">
                                <a:solidFill>
                                  <a:srgbClr val="222222"/>
                                </a:solidFill>
                                <a:latin typeface="Cambria Math" panose="02040503050406030204" pitchFamily="18" charset="0"/>
                              </a:rPr>
                            </m:ctrlPr>
                          </m:sSubPr>
                          <m:e>
                            <m:r>
                              <a:rPr lang="en-US" i="1">
                                <a:solidFill>
                                  <a:srgbClr val="222222"/>
                                </a:solidFill>
                                <a:latin typeface="Cambria Math" panose="02040503050406030204" pitchFamily="18" charset="0"/>
                              </a:rPr>
                              <m:t>(</m:t>
                            </m:r>
                            <m:r>
                              <a:rPr lang="en-US" i="1">
                                <a:solidFill>
                                  <a:srgbClr val="222222"/>
                                </a:solidFill>
                                <a:latin typeface="Cambria Math" panose="02040503050406030204" pitchFamily="18" charset="0"/>
                              </a:rPr>
                              <m:t>𝑦</m:t>
                            </m:r>
                          </m:e>
                          <m:sub>
                            <m:r>
                              <a:rPr lang="en-US" i="1">
                                <a:solidFill>
                                  <a:srgbClr val="222222"/>
                                </a:solidFill>
                                <a:latin typeface="Cambria Math" panose="02040503050406030204" pitchFamily="18" charset="0"/>
                              </a:rPr>
                              <m:t>3</m:t>
                            </m:r>
                          </m:sub>
                        </m:sSub>
                        <m:r>
                          <a:rPr lang="en-US" i="1">
                            <a:solidFill>
                              <a:srgbClr val="222222"/>
                            </a:solidFill>
                            <a:latin typeface="Cambria Math" panose="02040503050406030204" pitchFamily="18" charset="0"/>
                          </a:rPr>
                          <m:t>−</m:t>
                        </m:r>
                        <m:r>
                          <m:rPr>
                            <m:nor/>
                          </m:rPr>
                          <a:rPr lang="en-US" dirty="0">
                            <a:solidFill>
                              <a:srgbClr val="4472C4"/>
                            </a:solidFill>
                            <a:latin typeface="Lato"/>
                          </a:rPr>
                          <m:t>µ</m:t>
                        </m:r>
                        <m:r>
                          <a:rPr lang="en-US" i="1" dirty="0">
                            <a:solidFill>
                              <a:prstClr val="black"/>
                            </a:solidFill>
                            <a:latin typeface="Cambria Math" panose="02040503050406030204" pitchFamily="18" charset="0"/>
                          </a:rPr>
                          <m:t>)</m:t>
                        </m:r>
                      </m:num>
                      <m:den>
                        <m:r>
                          <a:rPr lang="en-US" b="1" i="1" dirty="0">
                            <a:solidFill>
                              <a:srgbClr val="4472C4"/>
                            </a:solidFill>
                            <a:latin typeface="Cambria Math" panose="02040503050406030204" pitchFamily="18" charset="0"/>
                          </a:rPr>
                          <m:t>𝜎</m:t>
                        </m:r>
                        <m:r>
                          <a:rPr lang="en-US" i="1" dirty="0">
                            <a:solidFill>
                              <a:prstClr val="black"/>
                            </a:solidFill>
                            <a:latin typeface="Cambria Math" panose="02040503050406030204" pitchFamily="18" charset="0"/>
                          </a:rPr>
                          <m:t>+Ɛ</m:t>
                        </m:r>
                      </m:den>
                    </m:f>
                  </m:oMath>
                </a14:m>
                <a:r>
                  <a:rPr lang="en-US" dirty="0">
                    <a:solidFill>
                      <a:prstClr val="black"/>
                    </a:solidFill>
                    <a:latin typeface="Calibri" panose="020F0502020204030204"/>
                  </a:rPr>
                  <a:t>=</a:t>
                </a:r>
                <a:r>
                  <a:rPr lang="en-US" dirty="0">
                    <a:solidFill>
                      <a:srgbClr val="222222"/>
                    </a:solidFill>
                    <a:latin typeface="Calibri" panose="020F0502020204030204"/>
                  </a:rPr>
                  <a:t> </a:t>
                </a:r>
                <a14:m>
                  <m:oMath xmlns:m="http://schemas.openxmlformats.org/officeDocument/2006/math">
                    <m:f>
                      <m:fPr>
                        <m:ctrlPr>
                          <a:rPr lang="en-US" i="1">
                            <a:solidFill>
                              <a:srgbClr val="222222"/>
                            </a:solidFill>
                            <a:latin typeface="Cambria Math" panose="02040503050406030204" pitchFamily="18" charset="0"/>
                          </a:rPr>
                        </m:ctrlPr>
                      </m:fPr>
                      <m:num>
                        <m:r>
                          <a:rPr lang="en-US" i="1">
                            <a:solidFill>
                              <a:srgbClr val="4472C4"/>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𝟎</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𝟑</m:t>
                            </m:r>
                          </m:sub>
                        </m:sSub>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𝟏</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𝟏</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𝟑</m:t>
                            </m:r>
                          </m:sub>
                        </m:sSub>
                        <m:r>
                          <a:rPr lang="en-US" b="1" i="1" kern="0">
                            <a:solidFill>
                              <a:srgbClr val="575049"/>
                            </a:solidFill>
                            <a:latin typeface="Cambria Math" panose="02040503050406030204" pitchFamily="18" charset="0"/>
                            <a:sym typeface="Arial"/>
                          </a:rPr>
                          <m:t> </m:t>
                        </m:r>
                        <m:r>
                          <a:rPr lang="en-US" b="1" kern="0">
                            <a:solidFill>
                              <a:srgbClr val="575049"/>
                            </a:solidFill>
                            <a:latin typeface="Cambria Math" panose="02040503050406030204" pitchFamily="18" charset="0"/>
                            <a:sym typeface="Arial"/>
                          </a:rPr>
                          <m:t>+</m:t>
                        </m:r>
                        <m:sSub>
                          <m:sSubPr>
                            <m:ctrlPr>
                              <a:rPr lang="en-US"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𝒌</m:t>
                            </m:r>
                          </m:e>
                          <m:sub>
                            <m:r>
                              <a:rPr lang="en-US" b="1">
                                <a:solidFill>
                                  <a:prstClr val="black"/>
                                </a:solidFill>
                                <a:latin typeface="Cambria Math" panose="02040503050406030204" pitchFamily="18" charset="0"/>
                              </a:rPr>
                              <m:t>𝟎</m:t>
                            </m:r>
                            <m:r>
                              <a:rPr lang="en-US" b="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𝟐</m:t>
                            </m:r>
                          </m:sub>
                        </m:sSub>
                        <m:sSub>
                          <m:sSubPr>
                            <m:ctrlPr>
                              <a:rPr lang="en-US" b="1" i="1" kern="0">
                                <a:solidFill>
                                  <a:srgbClr val="575049"/>
                                </a:solidFill>
                                <a:latin typeface="Cambria Math" panose="02040503050406030204" pitchFamily="18" charset="0"/>
                                <a:sym typeface="Arial"/>
                              </a:rPr>
                            </m:ctrlPr>
                          </m:sSubPr>
                          <m:e>
                            <m:r>
                              <a:rPr lang="en-US" b="1" i="1" kern="0">
                                <a:solidFill>
                                  <a:srgbClr val="575049"/>
                                </a:solidFill>
                                <a:latin typeface="Cambria Math" panose="02040503050406030204" pitchFamily="18" charset="0"/>
                                <a:sym typeface="Arial"/>
                              </a:rPr>
                              <m:t>𝒘</m:t>
                            </m:r>
                          </m:e>
                          <m:sub>
                            <m:r>
                              <a:rPr lang="en-US" b="1" kern="0">
                                <a:solidFill>
                                  <a:srgbClr val="575049"/>
                                </a:solidFill>
                                <a:latin typeface="Cambria Math" panose="02040503050406030204" pitchFamily="18" charset="0"/>
                                <a:sym typeface="Arial"/>
                              </a:rPr>
                              <m:t>𝟐</m:t>
                            </m:r>
                            <m:r>
                              <a:rPr lang="en-US" b="1" kern="0">
                                <a:solidFill>
                                  <a:srgbClr val="575049"/>
                                </a:solidFill>
                                <a:latin typeface="Cambria Math" panose="02040503050406030204" pitchFamily="18" charset="0"/>
                                <a:sym typeface="Arial"/>
                              </a:rPr>
                              <m:t>,</m:t>
                            </m:r>
                            <m:r>
                              <a:rPr lang="en-US" b="1" i="1" kern="0">
                                <a:solidFill>
                                  <a:srgbClr val="575049"/>
                                </a:solidFill>
                                <a:latin typeface="Cambria Math" panose="02040503050406030204" pitchFamily="18" charset="0"/>
                                <a:sym typeface="Arial"/>
                              </a:rPr>
                              <m:t>𝟑</m:t>
                            </m:r>
                          </m:sub>
                        </m:sSub>
                        <m:r>
                          <a:rPr lang="en-US" b="1" kern="0">
                            <a:solidFill>
                              <a:srgbClr val="4472C4"/>
                            </a:solidFill>
                            <a:latin typeface="Cambria Math" panose="02040503050406030204" pitchFamily="18" charset="0"/>
                            <a:sym typeface="Arial"/>
                          </a:rPr>
                          <m:t>)</m:t>
                        </m:r>
                        <m:r>
                          <a:rPr lang="en-US" i="1">
                            <a:solidFill>
                              <a:srgbClr val="222222"/>
                            </a:solidFill>
                            <a:latin typeface="Cambria Math" panose="02040503050406030204" pitchFamily="18" charset="0"/>
                          </a:rPr>
                          <m:t>−</m:t>
                        </m:r>
                        <m:r>
                          <m:rPr>
                            <m:nor/>
                          </m:rPr>
                          <a:rPr lang="en-US" dirty="0">
                            <a:solidFill>
                              <a:srgbClr val="4472C4"/>
                            </a:solidFill>
                            <a:latin typeface="Lato"/>
                          </a:rPr>
                          <m:t>µ</m:t>
                        </m:r>
                        <m:r>
                          <a:rPr lang="en-US" i="1" dirty="0">
                            <a:solidFill>
                              <a:prstClr val="black"/>
                            </a:solidFill>
                            <a:latin typeface="Cambria Math" panose="02040503050406030204" pitchFamily="18" charset="0"/>
                          </a:rPr>
                          <m:t>)</m:t>
                        </m:r>
                      </m:num>
                      <m:den>
                        <m:r>
                          <a:rPr lang="en-US" b="1" i="1" dirty="0">
                            <a:solidFill>
                              <a:srgbClr val="4472C4"/>
                            </a:solidFill>
                            <a:latin typeface="Cambria Math" panose="02040503050406030204" pitchFamily="18" charset="0"/>
                          </a:rPr>
                          <m:t>𝜎</m:t>
                        </m:r>
                        <m:r>
                          <a:rPr lang="en-US" i="1" dirty="0">
                            <a:solidFill>
                              <a:prstClr val="black"/>
                            </a:solidFill>
                            <a:latin typeface="Cambria Math" panose="02040503050406030204" pitchFamily="18" charset="0"/>
                          </a:rPr>
                          <m:t>+Ɛ</m:t>
                        </m:r>
                      </m:den>
                    </m:f>
                    <m:r>
                      <a:rPr lang="en-US" i="1">
                        <a:solidFill>
                          <a:srgbClr val="222222"/>
                        </a:solidFill>
                        <a:latin typeface="Cambria Math" panose="02040503050406030204" pitchFamily="18" charset="0"/>
                      </a:rPr>
                      <m:t> </m:t>
                    </m:r>
                  </m:oMath>
                </a14:m>
                <a:endParaRPr lang="en-US" dirty="0">
                  <a:solidFill>
                    <a:prstClr val="black"/>
                  </a:solidFill>
                  <a:latin typeface="Calibri" panose="020F0502020204030204"/>
                </a:endParaRPr>
              </a:p>
            </p:txBody>
          </p:sp>
        </mc:Choice>
        <mc:Fallback>
          <p:sp>
            <p:nvSpPr>
              <p:cNvPr id="4" name="TextBox 3">
                <a:extLst>
                  <a:ext uri="{FF2B5EF4-FFF2-40B4-BE49-F238E27FC236}">
                    <a16:creationId xmlns:a16="http://schemas.microsoft.com/office/drawing/2014/main" id="{F84A232A-0B57-4E0D-9120-7BF4F2148CCA}"/>
                  </a:ext>
                </a:extLst>
              </p:cNvPr>
              <p:cNvSpPr txBox="1">
                <a:spLocks noRot="1" noChangeAspect="1" noMove="1" noResize="1" noEditPoints="1" noAdjustHandles="1" noChangeArrowheads="1" noChangeShapeType="1" noTextEdit="1"/>
              </p:cNvSpPr>
              <p:nvPr/>
            </p:nvSpPr>
            <p:spPr>
              <a:xfrm>
                <a:off x="514350" y="1400175"/>
                <a:ext cx="7986713" cy="4295407"/>
              </a:xfrm>
              <a:prstGeom prst="rect">
                <a:avLst/>
              </a:prstGeom>
              <a:blipFill>
                <a:blip r:embed="rId2"/>
                <a:stretch>
                  <a:fillRect l="-76" t="-284" b="-142"/>
                </a:stretch>
              </a:blipFill>
            </p:spPr>
            <p:txBody>
              <a:bodyPr/>
              <a:lstStyle/>
              <a:p>
                <a:r>
                  <a:rPr lang="en-US">
                    <a:noFill/>
                  </a:rPr>
                  <a:t> </a:t>
                </a:r>
              </a:p>
            </p:txBody>
          </p:sp>
        </mc:Fallback>
      </mc:AlternateContent>
      <p:pic>
        <p:nvPicPr>
          <p:cNvPr id="3074" name="Picture 2" descr="smoothing term(ε)">
            <a:extLst>
              <a:ext uri="{FF2B5EF4-FFF2-40B4-BE49-F238E27FC236}">
                <a16:creationId xmlns:a16="http://schemas.microsoft.com/office/drawing/2014/main" id="{DED1F67C-342F-4E98-8FB9-4E3ABF722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6144" y="2289573"/>
            <a:ext cx="1771650" cy="739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00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animEffect transition="in" filter="fade">
                                      <p:cBhvr>
                                        <p:cTn id="3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39695DE-1F6C-42BB-AD61-03A52D1C7CAC}"/>
              </a:ext>
            </a:extLst>
          </p:cNvPr>
          <p:cNvSpPr/>
          <p:nvPr/>
        </p:nvSpPr>
        <p:spPr>
          <a:xfrm>
            <a:off x="229767" y="1168660"/>
            <a:ext cx="8684467" cy="4520681"/>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2C66D07-616C-45E6-874F-537E7E60D0D7}"/>
                  </a:ext>
                </a:extLst>
              </p:cNvPr>
              <p:cNvSpPr txBox="1"/>
              <p:nvPr/>
            </p:nvSpPr>
            <p:spPr>
              <a:xfrm>
                <a:off x="368559" y="1585037"/>
                <a:ext cx="8545675" cy="4287584"/>
              </a:xfrm>
              <a:prstGeom prst="rect">
                <a:avLst/>
              </a:prstGeom>
              <a:noFill/>
            </p:spPr>
            <p:txBody>
              <a:bodyPr wrap="square" rtlCol="0">
                <a:spAutoFit/>
              </a:bodyPr>
              <a:lstStyle/>
              <a:p>
                <a:pPr marL="257175" indent="-257175" algn="l" defTabSz="685800" rtl="0">
                  <a:buFont typeface="Arial" panose="020B0604020202020204" pitchFamily="34" charset="0"/>
                  <a:buChar char="•"/>
                </a:pPr>
                <a:r>
                  <a:rPr lang="en-US" sz="1500" b="1" dirty="0">
                    <a:solidFill>
                      <a:srgbClr val="222222"/>
                    </a:solidFill>
                    <a:latin typeface="Lato"/>
                  </a:rPr>
                  <a:t>Rescaling of Offsetting :</a:t>
                </a:r>
              </a:p>
              <a:p>
                <a:pPr algn="l" defTabSz="685800" rtl="0"/>
                <a:endParaRPr lang="en-US" sz="1500" b="1" dirty="0">
                  <a:solidFill>
                    <a:srgbClr val="222222"/>
                  </a:solidFill>
                  <a:latin typeface="Lato"/>
                </a:endParaRPr>
              </a:p>
              <a:p>
                <a:pPr marL="214313" indent="-214313" algn="l" defTabSz="685800" rtl="0">
                  <a:buFont typeface="Wingdings" panose="05000000000000000000" pitchFamily="2" charset="2"/>
                  <a:buChar char="Ø"/>
                </a:pPr>
                <a:r>
                  <a:rPr lang="en-US" sz="1200" dirty="0">
                    <a:solidFill>
                      <a:srgbClr val="222222"/>
                    </a:solidFill>
                    <a:latin typeface="Lato"/>
                  </a:rPr>
                  <a:t>Here two components of the BN algorithm come into the picture, γ(gamma) and β (beta). These parameters are used for </a:t>
                </a:r>
              </a:p>
              <a:p>
                <a:pPr algn="l" defTabSz="685800" rtl="0"/>
                <a:r>
                  <a:rPr lang="en-US" sz="1200" dirty="0">
                    <a:solidFill>
                      <a:srgbClr val="222222"/>
                    </a:solidFill>
                    <a:latin typeface="Lato"/>
                  </a:rPr>
                  <a:t>      re-scaling (γ) and shifting(β) of the vector containing values from the previous operations.</a:t>
                </a:r>
              </a:p>
              <a:p>
                <a:pPr algn="l" defTabSz="685800" rtl="0"/>
                <a:endParaRPr lang="en-US" sz="1200" dirty="0">
                  <a:solidFill>
                    <a:srgbClr val="222222"/>
                  </a:solidFill>
                  <a:latin typeface="Lato"/>
                </a:endParaRPr>
              </a:p>
              <a:p>
                <a:pPr algn="l" defTabSz="685800" rtl="0"/>
                <a:endParaRPr lang="en-US" sz="1200" b="1" dirty="0">
                  <a:solidFill>
                    <a:srgbClr val="222222"/>
                  </a:solidFill>
                  <a:latin typeface="Lato"/>
                </a:endParaRPr>
              </a:p>
              <a:p>
                <a:pPr algn="l" defTabSz="685800" rtl="0"/>
                <a:endParaRPr lang="en-US" sz="1200" b="1" dirty="0">
                  <a:solidFill>
                    <a:srgbClr val="222222"/>
                  </a:solidFill>
                  <a:latin typeface="Lato"/>
                </a:endParaRPr>
              </a:p>
              <a:p>
                <a:pPr algn="l" defTabSz="685800" rtl="0"/>
                <a:r>
                  <a:rPr lang="en-US" sz="1200" b="1" dirty="0">
                    <a:solidFill>
                      <a:srgbClr val="222222"/>
                    </a:solidFill>
                    <a:latin typeface="Lato"/>
                  </a:rPr>
                  <a:t> </a:t>
                </a:r>
                <a14:m>
                  <m:oMath xmlns:m="http://schemas.openxmlformats.org/officeDocument/2006/math">
                    <m:r>
                      <a:rPr lang="en-US" sz="1500" b="1">
                        <a:solidFill>
                          <a:srgbClr val="222222"/>
                        </a:solidFill>
                        <a:latin typeface="Cambria Math" panose="02040503050406030204" pitchFamily="18" charset="0"/>
                      </a:rPr>
                      <m:t>                         </m:t>
                    </m:r>
                    <m:sSub>
                      <m:sSubPr>
                        <m:ctrlPr>
                          <a:rPr lang="en-US" sz="1500" i="1">
                            <a:solidFill>
                              <a:srgbClr val="222222"/>
                            </a:solidFill>
                            <a:latin typeface="Cambria Math" panose="02040503050406030204" pitchFamily="18" charset="0"/>
                          </a:rPr>
                        </m:ctrlPr>
                      </m:sSubPr>
                      <m:e>
                        <m:r>
                          <a:rPr lang="en-US" sz="1500" i="1">
                            <a:solidFill>
                              <a:srgbClr val="222222"/>
                            </a:solidFill>
                            <a:latin typeface="Cambria Math" panose="02040503050406030204" pitchFamily="18" charset="0"/>
                          </a:rPr>
                          <m:t>𝑦</m:t>
                        </m:r>
                      </m:e>
                      <m:sub>
                        <m:r>
                          <a:rPr lang="en-US" sz="1500" i="1">
                            <a:solidFill>
                              <a:srgbClr val="222222"/>
                            </a:solidFill>
                            <a:latin typeface="Cambria Math" panose="02040503050406030204" pitchFamily="18" charset="0"/>
                          </a:rPr>
                          <m:t>0</m:t>
                        </m:r>
                        <m:d>
                          <m:dPr>
                            <m:ctrlPr>
                              <a:rPr lang="en-US" sz="1500" i="1">
                                <a:solidFill>
                                  <a:srgbClr val="222222"/>
                                </a:solidFill>
                                <a:latin typeface="Cambria Math" panose="02040503050406030204" pitchFamily="18" charset="0"/>
                              </a:rPr>
                            </m:ctrlPr>
                          </m:dPr>
                          <m:e>
                            <m:r>
                              <a:rPr lang="en-US" sz="1500" i="1">
                                <a:solidFill>
                                  <a:srgbClr val="222222"/>
                                </a:solidFill>
                                <a:latin typeface="Cambria Math" panose="02040503050406030204" pitchFamily="18" charset="0"/>
                              </a:rPr>
                              <m:t>𝑛𝑒𝑤</m:t>
                            </m:r>
                          </m:e>
                        </m:d>
                        <m:r>
                          <a:rPr lang="en-US" sz="1500" i="1">
                            <a:solidFill>
                              <a:srgbClr val="222222"/>
                            </a:solidFill>
                            <a:latin typeface="Cambria Math" panose="02040503050406030204" pitchFamily="18" charset="0"/>
                          </a:rPr>
                          <m:t>= </m:t>
                        </m:r>
                      </m:sub>
                    </m:sSub>
                  </m:oMath>
                </a14:m>
                <a:r>
                  <a:rPr lang="el-GR" sz="1350" dirty="0">
                    <a:solidFill>
                      <a:prstClr val="black"/>
                    </a:solidFill>
                    <a:latin typeface="Calibri" panose="020F0502020204030204"/>
                  </a:rPr>
                  <a:t> γ </a:t>
                </a:r>
                <a14:m>
                  <m:oMath xmlns:m="http://schemas.openxmlformats.org/officeDocument/2006/math">
                    <m:sSub>
                      <m:sSubPr>
                        <m:ctrlPr>
                          <a:rPr lang="en-US" sz="1500" i="1">
                            <a:solidFill>
                              <a:srgbClr val="222222"/>
                            </a:solidFill>
                            <a:latin typeface="Cambria Math" panose="02040503050406030204" pitchFamily="18" charset="0"/>
                          </a:rPr>
                        </m:ctrlPr>
                      </m:sSubPr>
                      <m:e>
                        <m:r>
                          <a:rPr lang="en-US" sz="1500" i="1">
                            <a:solidFill>
                              <a:srgbClr val="222222"/>
                            </a:solidFill>
                            <a:latin typeface="Cambria Math" panose="02040503050406030204" pitchFamily="18" charset="0"/>
                          </a:rPr>
                          <m:t>𝑦</m:t>
                        </m:r>
                      </m:e>
                      <m:sub>
                        <m:r>
                          <a:rPr lang="en-US" sz="1500" i="1">
                            <a:solidFill>
                              <a:srgbClr val="222222"/>
                            </a:solidFill>
                            <a:latin typeface="Cambria Math" panose="02040503050406030204" pitchFamily="18" charset="0"/>
                          </a:rPr>
                          <m:t>0</m:t>
                        </m:r>
                        <m:r>
                          <a:rPr lang="en-US" sz="1500" i="1">
                            <a:solidFill>
                              <a:srgbClr val="222222"/>
                            </a:solidFill>
                            <a:latin typeface="Cambria Math" panose="02040503050406030204" pitchFamily="18" charset="0"/>
                          </a:rPr>
                          <m:t>(</m:t>
                        </m:r>
                        <m:r>
                          <a:rPr lang="en-US" sz="1500" i="1">
                            <a:solidFill>
                              <a:srgbClr val="222222"/>
                            </a:solidFill>
                            <a:latin typeface="Cambria Math" panose="02040503050406030204" pitchFamily="18" charset="0"/>
                          </a:rPr>
                          <m:t>𝑛𝑜𝑟𝑚</m:t>
                        </m:r>
                        <m:r>
                          <a:rPr lang="en-US" sz="1500" i="1">
                            <a:solidFill>
                              <a:srgbClr val="222222"/>
                            </a:solidFill>
                            <a:latin typeface="Cambria Math" panose="02040503050406030204" pitchFamily="18" charset="0"/>
                          </a:rPr>
                          <m:t>)</m:t>
                        </m:r>
                      </m:sub>
                    </m:sSub>
                    <m:r>
                      <a:rPr lang="en-US" sz="1500" i="1">
                        <a:solidFill>
                          <a:srgbClr val="222222"/>
                        </a:solidFill>
                        <a:latin typeface="Cambria Math" panose="02040503050406030204" pitchFamily="18" charset="0"/>
                      </a:rPr>
                      <m:t>+ß=</m:t>
                    </m:r>
                  </m:oMath>
                </a14:m>
                <a:r>
                  <a:rPr lang="en-US" sz="1500" dirty="0">
                    <a:solidFill>
                      <a:srgbClr val="222222"/>
                    </a:solidFill>
                    <a:latin typeface="Calibri" panose="020F0502020204030204"/>
                  </a:rPr>
                  <a:t> </a:t>
                </a:r>
                <a14:m>
                  <m:oMath xmlns:m="http://schemas.openxmlformats.org/officeDocument/2006/math">
                    <m:f>
                      <m:fPr>
                        <m:ctrlPr>
                          <a:rPr lang="en-US" sz="1500" i="1">
                            <a:solidFill>
                              <a:srgbClr val="222222"/>
                            </a:solidFill>
                            <a:latin typeface="Cambria Math" panose="02040503050406030204" pitchFamily="18" charset="0"/>
                          </a:rPr>
                        </m:ctrlPr>
                      </m:fPr>
                      <m:num>
                        <m:r>
                          <a:rPr lang="en-US" sz="1500" i="1">
                            <a:solidFill>
                              <a:srgbClr val="4472C4"/>
                            </a:solidFill>
                            <a:latin typeface="Cambria Math" panose="02040503050406030204" pitchFamily="18" charset="0"/>
                          </a:rPr>
                          <m:t>(</m:t>
                        </m:r>
                        <m:r>
                          <m:rPr>
                            <m:nor/>
                          </m:rPr>
                          <a:rPr lang="en-US" sz="1500" dirty="0">
                            <a:solidFill>
                              <a:srgbClr val="4472C4"/>
                            </a:solidFill>
                            <a:latin typeface="Calibri" panose="020F0502020204030204"/>
                          </a:rPr>
                          <m:t> </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𝟎</m:t>
                            </m:r>
                          </m:sub>
                        </m:sSub>
                        <m:r>
                          <a:rPr lang="en-US" sz="1500" b="1" i="1" kern="0">
                            <a:solidFill>
                              <a:srgbClr val="575049"/>
                            </a:solidFill>
                            <a:latin typeface="Cambria Math" panose="02040503050406030204" pitchFamily="18" charset="0"/>
                            <a:sym typeface="Arial"/>
                          </a:rPr>
                          <m:t> </m:t>
                        </m:r>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𝟎</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𝟎</m:t>
                            </m:r>
                          </m:sub>
                        </m:sSub>
                        <m:r>
                          <a:rPr lang="en-US" sz="1500" b="1" kern="0">
                            <a:solidFill>
                              <a:srgbClr val="575049"/>
                            </a:solidFill>
                            <a:latin typeface="Cambria Math" panose="02040503050406030204" pitchFamily="18" charset="0"/>
                            <a:sym typeface="Arial"/>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𝟏</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𝟏</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𝟎</m:t>
                            </m:r>
                          </m:sub>
                        </m:sSub>
                        <m:r>
                          <a:rPr lang="en-US" sz="1500" b="1" kern="0">
                            <a:solidFill>
                              <a:srgbClr val="575049"/>
                            </a:solidFill>
                            <a:latin typeface="Cambria Math" panose="02040503050406030204" pitchFamily="18" charset="0"/>
                            <a:sym typeface="Arial"/>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𝟐</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𝟐</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𝟎</m:t>
                            </m:r>
                          </m:sub>
                        </m:sSub>
                        <m:r>
                          <a:rPr lang="en-US" sz="1500" i="1">
                            <a:solidFill>
                              <a:srgbClr val="4472C4"/>
                            </a:solidFill>
                            <a:latin typeface="Cambria Math" panose="02040503050406030204" pitchFamily="18" charset="0"/>
                          </a:rPr>
                          <m:t>)</m:t>
                        </m:r>
                        <m:r>
                          <m:rPr>
                            <m:nor/>
                          </m:rPr>
                          <a:rPr lang="en-US" sz="1500" i="1" dirty="0">
                            <a:solidFill>
                              <a:srgbClr val="4472C4"/>
                            </a:solidFill>
                            <a:latin typeface="Cambria Math" panose="02040503050406030204" pitchFamily="18" charset="0"/>
                          </a:rPr>
                          <m:t> </m:t>
                        </m:r>
                        <m:r>
                          <a:rPr lang="en-US" sz="1500" i="1">
                            <a:solidFill>
                              <a:srgbClr val="222222"/>
                            </a:solidFill>
                            <a:latin typeface="Cambria Math" panose="02040503050406030204" pitchFamily="18" charset="0"/>
                          </a:rPr>
                          <m:t>−</m:t>
                        </m:r>
                        <m:r>
                          <m:rPr>
                            <m:nor/>
                          </m:rPr>
                          <a:rPr lang="en-US" sz="1500" dirty="0">
                            <a:solidFill>
                              <a:srgbClr val="4472C4"/>
                            </a:solidFill>
                            <a:latin typeface="Lato"/>
                          </a:rPr>
                          <m:t>µ</m:t>
                        </m:r>
                        <m:r>
                          <a:rPr lang="en-US" sz="1500" i="1" dirty="0">
                            <a:solidFill>
                              <a:prstClr val="black"/>
                            </a:solidFill>
                            <a:latin typeface="Cambria Math" panose="02040503050406030204" pitchFamily="18" charset="0"/>
                          </a:rPr>
                          <m:t>)</m:t>
                        </m:r>
                      </m:num>
                      <m:den>
                        <m:r>
                          <a:rPr lang="en-US" sz="1500" b="1" i="1" dirty="0">
                            <a:solidFill>
                              <a:srgbClr val="4472C4"/>
                            </a:solidFill>
                            <a:latin typeface="Cambria Math" panose="02040503050406030204" pitchFamily="18" charset="0"/>
                          </a:rPr>
                          <m:t>𝜎</m:t>
                        </m:r>
                        <m:r>
                          <a:rPr lang="en-US" sz="1500" i="1" dirty="0">
                            <a:solidFill>
                              <a:prstClr val="black"/>
                            </a:solidFill>
                            <a:latin typeface="Cambria Math" panose="02040503050406030204" pitchFamily="18" charset="0"/>
                          </a:rPr>
                          <m:t>+Ɛ</m:t>
                        </m:r>
                      </m:den>
                    </m:f>
                  </m:oMath>
                </a14:m>
                <a:endParaRPr lang="en-US" sz="1500" b="1" dirty="0">
                  <a:solidFill>
                    <a:srgbClr val="222222"/>
                  </a:solidFill>
                  <a:latin typeface="Lato"/>
                </a:endParaRPr>
              </a:p>
              <a:p>
                <a:pPr algn="l" defTabSz="685800" rtl="0"/>
                <a:endParaRPr lang="en-US" sz="1500" b="1" dirty="0">
                  <a:solidFill>
                    <a:srgbClr val="222222"/>
                  </a:solidFill>
                  <a:latin typeface="Lato"/>
                </a:endParaRPr>
              </a:p>
              <a:p>
                <a:pPr algn="l" defTabSz="685800" rtl="0"/>
                <a14:m>
                  <m:oMath xmlns:m="http://schemas.openxmlformats.org/officeDocument/2006/math">
                    <m:sSub>
                      <m:sSubPr>
                        <m:ctrlPr>
                          <a:rPr lang="en-US" sz="1500" i="1">
                            <a:solidFill>
                              <a:srgbClr val="222222"/>
                            </a:solidFill>
                            <a:latin typeface="Cambria Math" panose="02040503050406030204" pitchFamily="18" charset="0"/>
                          </a:rPr>
                        </m:ctrlPr>
                      </m:sSubPr>
                      <m:e>
                        <m:r>
                          <a:rPr lang="en-US" sz="1500" i="1">
                            <a:solidFill>
                              <a:srgbClr val="222222"/>
                            </a:solidFill>
                            <a:latin typeface="Cambria Math" panose="02040503050406030204" pitchFamily="18" charset="0"/>
                          </a:rPr>
                          <m:t>                          </m:t>
                        </m:r>
                        <m:r>
                          <a:rPr lang="en-US" sz="1500" i="1">
                            <a:solidFill>
                              <a:srgbClr val="222222"/>
                            </a:solidFill>
                            <a:latin typeface="Cambria Math" panose="02040503050406030204" pitchFamily="18" charset="0"/>
                          </a:rPr>
                          <m:t>𝑦</m:t>
                        </m:r>
                      </m:e>
                      <m:sub>
                        <m:r>
                          <a:rPr lang="en-US" sz="1500" i="1">
                            <a:solidFill>
                              <a:srgbClr val="222222"/>
                            </a:solidFill>
                            <a:latin typeface="Cambria Math" panose="02040503050406030204" pitchFamily="18" charset="0"/>
                          </a:rPr>
                          <m:t>1</m:t>
                        </m:r>
                        <m:d>
                          <m:dPr>
                            <m:ctrlPr>
                              <a:rPr lang="en-US" sz="1500" i="1">
                                <a:solidFill>
                                  <a:srgbClr val="222222"/>
                                </a:solidFill>
                                <a:latin typeface="Cambria Math" panose="02040503050406030204" pitchFamily="18" charset="0"/>
                              </a:rPr>
                            </m:ctrlPr>
                          </m:dPr>
                          <m:e>
                            <m:r>
                              <a:rPr lang="en-US" sz="1500" i="1">
                                <a:solidFill>
                                  <a:srgbClr val="222222"/>
                                </a:solidFill>
                                <a:latin typeface="Cambria Math" panose="02040503050406030204" pitchFamily="18" charset="0"/>
                              </a:rPr>
                              <m:t>𝑛𝑒𝑤</m:t>
                            </m:r>
                          </m:e>
                        </m:d>
                        <m:r>
                          <a:rPr lang="en-US" sz="1500" i="1">
                            <a:solidFill>
                              <a:srgbClr val="222222"/>
                            </a:solidFill>
                            <a:latin typeface="Cambria Math" panose="02040503050406030204" pitchFamily="18" charset="0"/>
                          </a:rPr>
                          <m:t>= </m:t>
                        </m:r>
                      </m:sub>
                    </m:sSub>
                  </m:oMath>
                </a14:m>
                <a:r>
                  <a:rPr lang="el-GR" sz="1500" dirty="0">
                    <a:solidFill>
                      <a:prstClr val="black"/>
                    </a:solidFill>
                    <a:latin typeface="Calibri" panose="020F0502020204030204"/>
                  </a:rPr>
                  <a:t> γ </a:t>
                </a:r>
                <a14:m>
                  <m:oMath xmlns:m="http://schemas.openxmlformats.org/officeDocument/2006/math">
                    <m:sSub>
                      <m:sSubPr>
                        <m:ctrlPr>
                          <a:rPr lang="en-US" sz="1500" i="1">
                            <a:solidFill>
                              <a:srgbClr val="222222"/>
                            </a:solidFill>
                            <a:latin typeface="Cambria Math" panose="02040503050406030204" pitchFamily="18" charset="0"/>
                          </a:rPr>
                        </m:ctrlPr>
                      </m:sSubPr>
                      <m:e>
                        <m:r>
                          <a:rPr lang="en-US" sz="1500" i="1">
                            <a:solidFill>
                              <a:srgbClr val="222222"/>
                            </a:solidFill>
                            <a:latin typeface="Cambria Math" panose="02040503050406030204" pitchFamily="18" charset="0"/>
                          </a:rPr>
                          <m:t>𝑦</m:t>
                        </m:r>
                      </m:e>
                      <m:sub>
                        <m:r>
                          <a:rPr lang="en-US" sz="1500" i="1">
                            <a:solidFill>
                              <a:srgbClr val="222222"/>
                            </a:solidFill>
                            <a:latin typeface="Cambria Math" panose="02040503050406030204" pitchFamily="18" charset="0"/>
                          </a:rPr>
                          <m:t>1</m:t>
                        </m:r>
                        <m:r>
                          <a:rPr lang="en-US" sz="1500" i="1">
                            <a:solidFill>
                              <a:srgbClr val="222222"/>
                            </a:solidFill>
                            <a:latin typeface="Cambria Math" panose="02040503050406030204" pitchFamily="18" charset="0"/>
                          </a:rPr>
                          <m:t>(</m:t>
                        </m:r>
                        <m:r>
                          <a:rPr lang="en-US" sz="1500" i="1">
                            <a:solidFill>
                              <a:srgbClr val="222222"/>
                            </a:solidFill>
                            <a:latin typeface="Cambria Math" panose="02040503050406030204" pitchFamily="18" charset="0"/>
                          </a:rPr>
                          <m:t>𝑛𝑜𝑟𝑚</m:t>
                        </m:r>
                        <m:r>
                          <a:rPr lang="en-US" sz="1500" i="1">
                            <a:solidFill>
                              <a:srgbClr val="222222"/>
                            </a:solidFill>
                            <a:latin typeface="Cambria Math" panose="02040503050406030204" pitchFamily="18" charset="0"/>
                          </a:rPr>
                          <m:t>)</m:t>
                        </m:r>
                      </m:sub>
                    </m:sSub>
                    <m:r>
                      <a:rPr lang="en-US" sz="1500" i="1">
                        <a:solidFill>
                          <a:srgbClr val="222222"/>
                        </a:solidFill>
                        <a:latin typeface="Cambria Math" panose="02040503050406030204" pitchFamily="18" charset="0"/>
                      </a:rPr>
                      <m:t>+ß</m:t>
                    </m:r>
                  </m:oMath>
                </a14:m>
                <a:r>
                  <a:rPr lang="en-US" sz="1500" b="1" dirty="0">
                    <a:solidFill>
                      <a:srgbClr val="222222"/>
                    </a:solidFill>
                    <a:latin typeface="Lato"/>
                  </a:rPr>
                  <a:t>=</a:t>
                </a:r>
                <a14:m>
                  <m:oMath xmlns:m="http://schemas.openxmlformats.org/officeDocument/2006/math">
                    <m:f>
                      <m:fPr>
                        <m:ctrlPr>
                          <a:rPr lang="en-US" sz="1500" i="1">
                            <a:solidFill>
                              <a:srgbClr val="222222"/>
                            </a:solidFill>
                            <a:latin typeface="Cambria Math" panose="02040503050406030204" pitchFamily="18" charset="0"/>
                          </a:rPr>
                        </m:ctrlPr>
                      </m:fPr>
                      <m:num>
                        <m:d>
                          <m:dPr>
                            <m:ctrlPr>
                              <a:rPr lang="en-US" sz="1500" i="1">
                                <a:solidFill>
                                  <a:srgbClr val="4472C4"/>
                                </a:solidFill>
                                <a:latin typeface="Cambria Math" panose="02040503050406030204" pitchFamily="18" charset="0"/>
                              </a:rPr>
                            </m:ctrlPr>
                          </m:dPr>
                          <m:e>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𝟎</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𝟎</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𝟏</m:t>
                                </m:r>
                              </m:sub>
                            </m:sSub>
                            <m:r>
                              <a:rPr lang="en-US" sz="1500" b="1" kern="0">
                                <a:solidFill>
                                  <a:srgbClr val="575049"/>
                                </a:solidFill>
                                <a:latin typeface="Cambria Math" panose="02040503050406030204" pitchFamily="18" charset="0"/>
                                <a:sym typeface="Arial"/>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𝟏</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𝟏</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𝟏</m:t>
                                </m:r>
                              </m:sub>
                            </m:sSub>
                            <m:r>
                              <a:rPr lang="en-US" sz="1500" b="1" i="1" kern="0">
                                <a:solidFill>
                                  <a:srgbClr val="575049"/>
                                </a:solidFill>
                                <a:latin typeface="Cambria Math" panose="02040503050406030204" pitchFamily="18" charset="0"/>
                                <a:sym typeface="Arial"/>
                              </a:rPr>
                              <m:t> </m:t>
                            </m:r>
                            <m:r>
                              <a:rPr lang="en-US" sz="1500" b="1" kern="0">
                                <a:solidFill>
                                  <a:srgbClr val="575049"/>
                                </a:solidFill>
                                <a:latin typeface="Cambria Math" panose="02040503050406030204" pitchFamily="18" charset="0"/>
                                <a:sym typeface="Arial"/>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𝟐</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𝟐</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𝟏</m:t>
                                </m:r>
                              </m:sub>
                            </m:sSub>
                          </m:e>
                        </m:d>
                        <m:r>
                          <a:rPr lang="en-US" sz="1500" i="1">
                            <a:solidFill>
                              <a:srgbClr val="222222"/>
                            </a:solidFill>
                            <a:latin typeface="Cambria Math" panose="02040503050406030204" pitchFamily="18" charset="0"/>
                          </a:rPr>
                          <m:t>−</m:t>
                        </m:r>
                        <m:r>
                          <m:rPr>
                            <m:nor/>
                          </m:rPr>
                          <a:rPr lang="en-US" sz="1500" dirty="0">
                            <a:solidFill>
                              <a:srgbClr val="4472C4"/>
                            </a:solidFill>
                            <a:latin typeface="Lato"/>
                          </a:rPr>
                          <m:t>µ</m:t>
                        </m:r>
                        <m:r>
                          <a:rPr lang="en-US" sz="1500" i="1" dirty="0">
                            <a:solidFill>
                              <a:prstClr val="black"/>
                            </a:solidFill>
                            <a:latin typeface="Cambria Math" panose="02040503050406030204" pitchFamily="18" charset="0"/>
                          </a:rPr>
                          <m:t>)</m:t>
                        </m:r>
                      </m:num>
                      <m:den>
                        <m:r>
                          <a:rPr lang="en-US" sz="1500" b="1" i="1" dirty="0">
                            <a:solidFill>
                              <a:srgbClr val="4472C4"/>
                            </a:solidFill>
                            <a:latin typeface="Cambria Math" panose="02040503050406030204" pitchFamily="18" charset="0"/>
                          </a:rPr>
                          <m:t>𝜎</m:t>
                        </m:r>
                        <m:r>
                          <a:rPr lang="en-US" sz="1500" i="1" dirty="0">
                            <a:solidFill>
                              <a:prstClr val="black"/>
                            </a:solidFill>
                            <a:latin typeface="Cambria Math" panose="02040503050406030204" pitchFamily="18" charset="0"/>
                          </a:rPr>
                          <m:t>+Ɛ</m:t>
                        </m:r>
                      </m:den>
                    </m:f>
                    <m:r>
                      <a:rPr lang="en-US" sz="1500" i="1">
                        <a:solidFill>
                          <a:srgbClr val="222222"/>
                        </a:solidFill>
                        <a:latin typeface="Cambria Math" panose="02040503050406030204" pitchFamily="18" charset="0"/>
                      </a:rPr>
                      <m:t> </m:t>
                    </m:r>
                  </m:oMath>
                </a14:m>
                <a:endParaRPr lang="en-US" sz="1500" dirty="0">
                  <a:solidFill>
                    <a:prstClr val="black"/>
                  </a:solidFill>
                  <a:latin typeface="Calibri" panose="020F0502020204030204"/>
                </a:endParaRPr>
              </a:p>
              <a:p>
                <a:pPr algn="l" defTabSz="685800" rtl="0"/>
                <a:endParaRPr lang="en-US" sz="1500" b="1" dirty="0">
                  <a:solidFill>
                    <a:srgbClr val="222222"/>
                  </a:solidFill>
                  <a:latin typeface="Lato"/>
                </a:endParaRPr>
              </a:p>
              <a:p>
                <a:pPr algn="l" defTabSz="685800" rtl="0"/>
                <a14:m>
                  <m:oMath xmlns:m="http://schemas.openxmlformats.org/officeDocument/2006/math">
                    <m:sSub>
                      <m:sSubPr>
                        <m:ctrlPr>
                          <a:rPr lang="en-US" sz="1500" i="1">
                            <a:solidFill>
                              <a:srgbClr val="222222"/>
                            </a:solidFill>
                            <a:latin typeface="Cambria Math" panose="02040503050406030204" pitchFamily="18" charset="0"/>
                          </a:rPr>
                        </m:ctrlPr>
                      </m:sSubPr>
                      <m:e>
                        <m:r>
                          <a:rPr lang="en-US" sz="1500" i="1">
                            <a:solidFill>
                              <a:srgbClr val="222222"/>
                            </a:solidFill>
                            <a:latin typeface="Cambria Math" panose="02040503050406030204" pitchFamily="18" charset="0"/>
                          </a:rPr>
                          <m:t>                          </m:t>
                        </m:r>
                        <m:r>
                          <a:rPr lang="en-US" sz="1500" i="1">
                            <a:solidFill>
                              <a:srgbClr val="222222"/>
                            </a:solidFill>
                            <a:latin typeface="Cambria Math" panose="02040503050406030204" pitchFamily="18" charset="0"/>
                          </a:rPr>
                          <m:t>𝑦</m:t>
                        </m:r>
                      </m:e>
                      <m:sub>
                        <m:r>
                          <a:rPr lang="en-US" sz="1500" i="1">
                            <a:solidFill>
                              <a:srgbClr val="222222"/>
                            </a:solidFill>
                            <a:latin typeface="Cambria Math" panose="02040503050406030204" pitchFamily="18" charset="0"/>
                          </a:rPr>
                          <m:t>2</m:t>
                        </m:r>
                        <m:d>
                          <m:dPr>
                            <m:ctrlPr>
                              <a:rPr lang="en-US" sz="1500" i="1">
                                <a:solidFill>
                                  <a:srgbClr val="222222"/>
                                </a:solidFill>
                                <a:latin typeface="Cambria Math" panose="02040503050406030204" pitchFamily="18" charset="0"/>
                              </a:rPr>
                            </m:ctrlPr>
                          </m:dPr>
                          <m:e>
                            <m:r>
                              <a:rPr lang="en-US" sz="1500" i="1">
                                <a:solidFill>
                                  <a:srgbClr val="222222"/>
                                </a:solidFill>
                                <a:latin typeface="Cambria Math" panose="02040503050406030204" pitchFamily="18" charset="0"/>
                              </a:rPr>
                              <m:t>𝑛𝑒𝑤</m:t>
                            </m:r>
                          </m:e>
                        </m:d>
                        <m:r>
                          <a:rPr lang="en-US" sz="1500" i="1">
                            <a:solidFill>
                              <a:srgbClr val="222222"/>
                            </a:solidFill>
                            <a:latin typeface="Cambria Math" panose="02040503050406030204" pitchFamily="18" charset="0"/>
                          </a:rPr>
                          <m:t>= </m:t>
                        </m:r>
                      </m:sub>
                    </m:sSub>
                  </m:oMath>
                </a14:m>
                <a:r>
                  <a:rPr lang="el-GR" sz="1500" dirty="0">
                    <a:solidFill>
                      <a:prstClr val="black"/>
                    </a:solidFill>
                    <a:latin typeface="Calibri" panose="020F0502020204030204"/>
                  </a:rPr>
                  <a:t> γ </a:t>
                </a:r>
                <a14:m>
                  <m:oMath xmlns:m="http://schemas.openxmlformats.org/officeDocument/2006/math">
                    <m:sSub>
                      <m:sSubPr>
                        <m:ctrlPr>
                          <a:rPr lang="en-US" sz="1500" i="1">
                            <a:solidFill>
                              <a:srgbClr val="222222"/>
                            </a:solidFill>
                            <a:latin typeface="Cambria Math" panose="02040503050406030204" pitchFamily="18" charset="0"/>
                          </a:rPr>
                        </m:ctrlPr>
                      </m:sSubPr>
                      <m:e>
                        <m:r>
                          <a:rPr lang="en-US" sz="1500" i="1">
                            <a:solidFill>
                              <a:srgbClr val="222222"/>
                            </a:solidFill>
                            <a:latin typeface="Cambria Math" panose="02040503050406030204" pitchFamily="18" charset="0"/>
                          </a:rPr>
                          <m:t>𝑦</m:t>
                        </m:r>
                      </m:e>
                      <m:sub>
                        <m:r>
                          <a:rPr lang="en-US" sz="1500" i="1">
                            <a:solidFill>
                              <a:srgbClr val="222222"/>
                            </a:solidFill>
                            <a:latin typeface="Cambria Math" panose="02040503050406030204" pitchFamily="18" charset="0"/>
                          </a:rPr>
                          <m:t>2</m:t>
                        </m:r>
                        <m:r>
                          <a:rPr lang="en-US" sz="1500" i="1">
                            <a:solidFill>
                              <a:srgbClr val="222222"/>
                            </a:solidFill>
                            <a:latin typeface="Cambria Math" panose="02040503050406030204" pitchFamily="18" charset="0"/>
                          </a:rPr>
                          <m:t>(</m:t>
                        </m:r>
                        <m:r>
                          <a:rPr lang="en-US" sz="1500" i="1">
                            <a:solidFill>
                              <a:srgbClr val="222222"/>
                            </a:solidFill>
                            <a:latin typeface="Cambria Math" panose="02040503050406030204" pitchFamily="18" charset="0"/>
                          </a:rPr>
                          <m:t>𝑛𝑜𝑟𝑚</m:t>
                        </m:r>
                        <m:r>
                          <a:rPr lang="en-US" sz="1500" i="1">
                            <a:solidFill>
                              <a:srgbClr val="222222"/>
                            </a:solidFill>
                            <a:latin typeface="Cambria Math" panose="02040503050406030204" pitchFamily="18" charset="0"/>
                          </a:rPr>
                          <m:t>)</m:t>
                        </m:r>
                      </m:sub>
                    </m:sSub>
                    <m:r>
                      <a:rPr lang="en-US" sz="1500" i="1">
                        <a:solidFill>
                          <a:srgbClr val="222222"/>
                        </a:solidFill>
                        <a:latin typeface="Cambria Math" panose="02040503050406030204" pitchFamily="18" charset="0"/>
                      </a:rPr>
                      <m:t>+ß</m:t>
                    </m:r>
                  </m:oMath>
                </a14:m>
                <a:r>
                  <a:rPr lang="en-US" sz="1500" b="1" dirty="0">
                    <a:solidFill>
                      <a:srgbClr val="222222"/>
                    </a:solidFill>
                    <a:latin typeface="Lato"/>
                  </a:rPr>
                  <a:t>=</a:t>
                </a:r>
                <a14:m>
                  <m:oMath xmlns:m="http://schemas.openxmlformats.org/officeDocument/2006/math">
                    <m:f>
                      <m:fPr>
                        <m:ctrlPr>
                          <a:rPr lang="en-US" sz="1500" i="1">
                            <a:solidFill>
                              <a:srgbClr val="222222"/>
                            </a:solidFill>
                            <a:latin typeface="Cambria Math" panose="02040503050406030204" pitchFamily="18" charset="0"/>
                          </a:rPr>
                        </m:ctrlPr>
                      </m:fPr>
                      <m:num>
                        <m:d>
                          <m:dPr>
                            <m:ctrlPr>
                              <a:rPr lang="en-US" sz="1500" i="1">
                                <a:solidFill>
                                  <a:srgbClr val="4472C4"/>
                                </a:solidFill>
                                <a:latin typeface="Cambria Math" panose="02040503050406030204" pitchFamily="18" charset="0"/>
                              </a:rPr>
                            </m:ctrlPr>
                          </m:dPr>
                          <m:e>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𝟎</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𝟎</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𝟐</m:t>
                                </m:r>
                              </m:sub>
                            </m:sSub>
                            <m:r>
                              <a:rPr lang="en-US" sz="1500" b="1" kern="0">
                                <a:solidFill>
                                  <a:srgbClr val="575049"/>
                                </a:solidFill>
                                <a:latin typeface="Cambria Math" panose="02040503050406030204" pitchFamily="18" charset="0"/>
                                <a:sym typeface="Arial"/>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𝟏</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𝟏</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𝟐</m:t>
                                </m:r>
                              </m:sub>
                            </m:sSub>
                            <m:r>
                              <a:rPr lang="en-US" sz="1500" b="1" kern="0">
                                <a:solidFill>
                                  <a:srgbClr val="575049"/>
                                </a:solidFill>
                                <a:latin typeface="Cambria Math" panose="02040503050406030204" pitchFamily="18" charset="0"/>
                                <a:sym typeface="Arial"/>
                              </a:rPr>
                              <m:t> +</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𝟐</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𝟐</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𝟐</m:t>
                                </m:r>
                              </m:sub>
                            </m:sSub>
                          </m:e>
                        </m:d>
                        <m:r>
                          <a:rPr lang="en-US" sz="1500" i="1">
                            <a:solidFill>
                              <a:srgbClr val="222222"/>
                            </a:solidFill>
                            <a:latin typeface="Cambria Math" panose="02040503050406030204" pitchFamily="18" charset="0"/>
                          </a:rPr>
                          <m:t>−</m:t>
                        </m:r>
                        <m:r>
                          <m:rPr>
                            <m:nor/>
                          </m:rPr>
                          <a:rPr lang="en-US" sz="1500" dirty="0">
                            <a:solidFill>
                              <a:srgbClr val="4472C4"/>
                            </a:solidFill>
                            <a:latin typeface="Lato"/>
                          </a:rPr>
                          <m:t>µ</m:t>
                        </m:r>
                        <m:r>
                          <a:rPr lang="en-US" sz="1500" i="1" dirty="0">
                            <a:solidFill>
                              <a:prstClr val="black"/>
                            </a:solidFill>
                            <a:latin typeface="Cambria Math" panose="02040503050406030204" pitchFamily="18" charset="0"/>
                          </a:rPr>
                          <m:t>)</m:t>
                        </m:r>
                      </m:num>
                      <m:den>
                        <m:r>
                          <a:rPr lang="en-US" sz="1500" b="1" i="1" dirty="0">
                            <a:solidFill>
                              <a:srgbClr val="4472C4"/>
                            </a:solidFill>
                            <a:latin typeface="Cambria Math" panose="02040503050406030204" pitchFamily="18" charset="0"/>
                          </a:rPr>
                          <m:t>𝜎</m:t>
                        </m:r>
                        <m:r>
                          <a:rPr lang="en-US" sz="1500" i="1" dirty="0">
                            <a:solidFill>
                              <a:prstClr val="black"/>
                            </a:solidFill>
                            <a:latin typeface="Cambria Math" panose="02040503050406030204" pitchFamily="18" charset="0"/>
                          </a:rPr>
                          <m:t>+Ɛ</m:t>
                        </m:r>
                      </m:den>
                    </m:f>
                    <m:r>
                      <a:rPr lang="en-US" sz="1500" i="1">
                        <a:solidFill>
                          <a:srgbClr val="222222"/>
                        </a:solidFill>
                        <a:latin typeface="Cambria Math" panose="02040503050406030204" pitchFamily="18" charset="0"/>
                      </a:rPr>
                      <m:t> </m:t>
                    </m:r>
                  </m:oMath>
                </a14:m>
                <a:endParaRPr lang="en-US" sz="1500" dirty="0">
                  <a:solidFill>
                    <a:prstClr val="black"/>
                  </a:solidFill>
                  <a:latin typeface="Calibri" panose="020F0502020204030204"/>
                </a:endParaRPr>
              </a:p>
              <a:p>
                <a:pPr algn="l" defTabSz="685800" rtl="0"/>
                <a:endParaRPr lang="en-US" sz="1500" b="1" dirty="0">
                  <a:solidFill>
                    <a:srgbClr val="222222"/>
                  </a:solidFill>
                  <a:latin typeface="Lato"/>
                </a:endParaRPr>
              </a:p>
              <a:p>
                <a:pPr algn="l" defTabSz="685800" rtl="0"/>
                <a14:m>
                  <m:oMath xmlns:m="http://schemas.openxmlformats.org/officeDocument/2006/math">
                    <m:sSub>
                      <m:sSubPr>
                        <m:ctrlPr>
                          <a:rPr lang="en-US" sz="1500" i="1">
                            <a:solidFill>
                              <a:srgbClr val="222222"/>
                            </a:solidFill>
                            <a:latin typeface="Cambria Math" panose="02040503050406030204" pitchFamily="18" charset="0"/>
                          </a:rPr>
                        </m:ctrlPr>
                      </m:sSubPr>
                      <m:e>
                        <m:r>
                          <a:rPr lang="en-US" sz="1500" i="1">
                            <a:solidFill>
                              <a:srgbClr val="222222"/>
                            </a:solidFill>
                            <a:latin typeface="Cambria Math" panose="02040503050406030204" pitchFamily="18" charset="0"/>
                          </a:rPr>
                          <m:t>                         </m:t>
                        </m:r>
                        <m:r>
                          <a:rPr lang="en-US" sz="1500" i="1">
                            <a:solidFill>
                              <a:srgbClr val="222222"/>
                            </a:solidFill>
                            <a:latin typeface="Cambria Math" panose="02040503050406030204" pitchFamily="18" charset="0"/>
                          </a:rPr>
                          <m:t>𝑦</m:t>
                        </m:r>
                      </m:e>
                      <m:sub>
                        <m:r>
                          <a:rPr lang="en-US" sz="1500" i="1">
                            <a:solidFill>
                              <a:srgbClr val="222222"/>
                            </a:solidFill>
                            <a:latin typeface="Cambria Math" panose="02040503050406030204" pitchFamily="18" charset="0"/>
                          </a:rPr>
                          <m:t>3</m:t>
                        </m:r>
                        <m:d>
                          <m:dPr>
                            <m:ctrlPr>
                              <a:rPr lang="en-US" sz="1500" i="1">
                                <a:solidFill>
                                  <a:srgbClr val="222222"/>
                                </a:solidFill>
                                <a:latin typeface="Cambria Math" panose="02040503050406030204" pitchFamily="18" charset="0"/>
                              </a:rPr>
                            </m:ctrlPr>
                          </m:dPr>
                          <m:e>
                            <m:r>
                              <a:rPr lang="en-US" sz="1500" i="1">
                                <a:solidFill>
                                  <a:srgbClr val="222222"/>
                                </a:solidFill>
                                <a:latin typeface="Cambria Math" panose="02040503050406030204" pitchFamily="18" charset="0"/>
                              </a:rPr>
                              <m:t>𝑛𝑒𝑤</m:t>
                            </m:r>
                          </m:e>
                        </m:d>
                        <m:r>
                          <a:rPr lang="en-US" sz="1500" i="1">
                            <a:solidFill>
                              <a:srgbClr val="222222"/>
                            </a:solidFill>
                            <a:latin typeface="Cambria Math" panose="02040503050406030204" pitchFamily="18" charset="0"/>
                          </a:rPr>
                          <m:t>= </m:t>
                        </m:r>
                      </m:sub>
                    </m:sSub>
                  </m:oMath>
                </a14:m>
                <a:r>
                  <a:rPr lang="el-GR" sz="1500" dirty="0">
                    <a:solidFill>
                      <a:prstClr val="black"/>
                    </a:solidFill>
                    <a:latin typeface="Calibri" panose="020F0502020204030204"/>
                  </a:rPr>
                  <a:t> γ </a:t>
                </a:r>
                <a14:m>
                  <m:oMath xmlns:m="http://schemas.openxmlformats.org/officeDocument/2006/math">
                    <m:sSub>
                      <m:sSubPr>
                        <m:ctrlPr>
                          <a:rPr lang="en-US" sz="1500" i="1">
                            <a:solidFill>
                              <a:srgbClr val="222222"/>
                            </a:solidFill>
                            <a:latin typeface="Cambria Math" panose="02040503050406030204" pitchFamily="18" charset="0"/>
                          </a:rPr>
                        </m:ctrlPr>
                      </m:sSubPr>
                      <m:e>
                        <m:r>
                          <a:rPr lang="en-US" sz="1500" i="1">
                            <a:solidFill>
                              <a:srgbClr val="222222"/>
                            </a:solidFill>
                            <a:latin typeface="Cambria Math" panose="02040503050406030204" pitchFamily="18" charset="0"/>
                          </a:rPr>
                          <m:t>𝑦</m:t>
                        </m:r>
                      </m:e>
                      <m:sub>
                        <m:r>
                          <a:rPr lang="en-US" sz="1500" i="1">
                            <a:solidFill>
                              <a:srgbClr val="222222"/>
                            </a:solidFill>
                            <a:latin typeface="Cambria Math" panose="02040503050406030204" pitchFamily="18" charset="0"/>
                          </a:rPr>
                          <m:t>3</m:t>
                        </m:r>
                        <m:r>
                          <a:rPr lang="en-US" sz="1500" i="1">
                            <a:solidFill>
                              <a:srgbClr val="222222"/>
                            </a:solidFill>
                            <a:latin typeface="Cambria Math" panose="02040503050406030204" pitchFamily="18" charset="0"/>
                          </a:rPr>
                          <m:t>(</m:t>
                        </m:r>
                        <m:r>
                          <a:rPr lang="en-US" sz="1500" i="1">
                            <a:solidFill>
                              <a:srgbClr val="222222"/>
                            </a:solidFill>
                            <a:latin typeface="Cambria Math" panose="02040503050406030204" pitchFamily="18" charset="0"/>
                          </a:rPr>
                          <m:t>𝑛𝑜𝑟𝑚</m:t>
                        </m:r>
                        <m:r>
                          <a:rPr lang="en-US" sz="1500" i="1">
                            <a:solidFill>
                              <a:srgbClr val="222222"/>
                            </a:solidFill>
                            <a:latin typeface="Cambria Math" panose="02040503050406030204" pitchFamily="18" charset="0"/>
                          </a:rPr>
                          <m:t>)</m:t>
                        </m:r>
                      </m:sub>
                    </m:sSub>
                    <m:r>
                      <a:rPr lang="en-US" sz="1500" i="1">
                        <a:solidFill>
                          <a:srgbClr val="222222"/>
                        </a:solidFill>
                        <a:latin typeface="Cambria Math" panose="02040503050406030204" pitchFamily="18" charset="0"/>
                      </a:rPr>
                      <m:t>+ß</m:t>
                    </m:r>
                  </m:oMath>
                </a14:m>
                <a:r>
                  <a:rPr lang="en-US" sz="1500" b="1" dirty="0">
                    <a:solidFill>
                      <a:srgbClr val="222222"/>
                    </a:solidFill>
                    <a:latin typeface="Lato"/>
                  </a:rPr>
                  <a:t>=</a:t>
                </a:r>
                <a:r>
                  <a:rPr lang="en-US" sz="1500" dirty="0">
                    <a:solidFill>
                      <a:srgbClr val="222222"/>
                    </a:solidFill>
                    <a:latin typeface="Calibri" panose="020F0502020204030204"/>
                  </a:rPr>
                  <a:t> </a:t>
                </a:r>
                <a14:m>
                  <m:oMath xmlns:m="http://schemas.openxmlformats.org/officeDocument/2006/math">
                    <m:f>
                      <m:fPr>
                        <m:ctrlPr>
                          <a:rPr lang="en-US" sz="1500" i="1">
                            <a:solidFill>
                              <a:srgbClr val="222222"/>
                            </a:solidFill>
                            <a:latin typeface="Cambria Math" panose="02040503050406030204" pitchFamily="18" charset="0"/>
                          </a:rPr>
                        </m:ctrlPr>
                      </m:fPr>
                      <m:num>
                        <m:r>
                          <a:rPr lang="en-US" sz="1500" i="1">
                            <a:solidFill>
                              <a:srgbClr val="4472C4"/>
                            </a:solidFill>
                            <a:latin typeface="Cambria Math" panose="02040503050406030204" pitchFamily="18" charset="0"/>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𝟎</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𝟎</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𝟑</m:t>
                            </m:r>
                          </m:sub>
                        </m:sSub>
                        <m:r>
                          <a:rPr lang="en-US" sz="1500" b="1" kern="0">
                            <a:solidFill>
                              <a:srgbClr val="575049"/>
                            </a:solidFill>
                            <a:latin typeface="Cambria Math" panose="02040503050406030204" pitchFamily="18" charset="0"/>
                            <a:sym typeface="Arial"/>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𝟏</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𝟏</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𝟑</m:t>
                            </m:r>
                          </m:sub>
                        </m:sSub>
                        <m:r>
                          <a:rPr lang="en-US" sz="1500" b="1" i="1" kern="0">
                            <a:solidFill>
                              <a:srgbClr val="575049"/>
                            </a:solidFill>
                            <a:latin typeface="Cambria Math" panose="02040503050406030204" pitchFamily="18" charset="0"/>
                            <a:sym typeface="Arial"/>
                          </a:rPr>
                          <m:t> </m:t>
                        </m:r>
                        <m:r>
                          <a:rPr lang="en-US" sz="1500" b="1" kern="0">
                            <a:solidFill>
                              <a:srgbClr val="575049"/>
                            </a:solidFill>
                            <a:latin typeface="Cambria Math" panose="02040503050406030204" pitchFamily="18" charset="0"/>
                            <a:sym typeface="Arial"/>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𝟐</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𝟐</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𝟑</m:t>
                            </m:r>
                          </m:sub>
                        </m:sSub>
                        <m:r>
                          <a:rPr lang="en-US" sz="1500" b="1" kern="0">
                            <a:solidFill>
                              <a:srgbClr val="4472C4"/>
                            </a:solidFill>
                            <a:latin typeface="Cambria Math" panose="02040503050406030204" pitchFamily="18" charset="0"/>
                            <a:sym typeface="Arial"/>
                          </a:rPr>
                          <m:t>)</m:t>
                        </m:r>
                        <m:r>
                          <a:rPr lang="en-US" sz="1500" i="1">
                            <a:solidFill>
                              <a:srgbClr val="222222"/>
                            </a:solidFill>
                            <a:latin typeface="Cambria Math" panose="02040503050406030204" pitchFamily="18" charset="0"/>
                          </a:rPr>
                          <m:t>−</m:t>
                        </m:r>
                        <m:r>
                          <m:rPr>
                            <m:nor/>
                          </m:rPr>
                          <a:rPr lang="en-US" sz="1500" dirty="0">
                            <a:solidFill>
                              <a:srgbClr val="4472C4"/>
                            </a:solidFill>
                            <a:latin typeface="Lato"/>
                          </a:rPr>
                          <m:t>µ</m:t>
                        </m:r>
                        <m:r>
                          <a:rPr lang="en-US" sz="1500" i="1" dirty="0">
                            <a:solidFill>
                              <a:prstClr val="black"/>
                            </a:solidFill>
                            <a:latin typeface="Cambria Math" panose="02040503050406030204" pitchFamily="18" charset="0"/>
                          </a:rPr>
                          <m:t>)</m:t>
                        </m:r>
                      </m:num>
                      <m:den>
                        <m:r>
                          <a:rPr lang="en-US" sz="1500" b="1" i="1" dirty="0">
                            <a:solidFill>
                              <a:srgbClr val="4472C4"/>
                            </a:solidFill>
                            <a:latin typeface="Cambria Math" panose="02040503050406030204" pitchFamily="18" charset="0"/>
                          </a:rPr>
                          <m:t>𝜎</m:t>
                        </m:r>
                        <m:r>
                          <a:rPr lang="en-US" sz="1500" i="1" dirty="0">
                            <a:solidFill>
                              <a:prstClr val="black"/>
                            </a:solidFill>
                            <a:latin typeface="Cambria Math" panose="02040503050406030204" pitchFamily="18" charset="0"/>
                          </a:rPr>
                          <m:t>+Ɛ</m:t>
                        </m:r>
                      </m:den>
                    </m:f>
                    <m:r>
                      <a:rPr lang="en-US" sz="1500" i="1">
                        <a:solidFill>
                          <a:srgbClr val="222222"/>
                        </a:solidFill>
                        <a:latin typeface="Cambria Math" panose="02040503050406030204" pitchFamily="18" charset="0"/>
                      </a:rPr>
                      <m:t> </m:t>
                    </m:r>
                  </m:oMath>
                </a14:m>
                <a:endParaRPr lang="en-US" sz="1500" b="1" dirty="0">
                  <a:solidFill>
                    <a:srgbClr val="222222"/>
                  </a:solidFill>
                  <a:latin typeface="Lato"/>
                </a:endParaRPr>
              </a:p>
              <a:p>
                <a:pPr algn="l" defTabSz="685800" rtl="0"/>
                <a:endParaRPr lang="en-US" sz="1500" b="1" dirty="0">
                  <a:solidFill>
                    <a:srgbClr val="222222"/>
                  </a:solidFill>
                  <a:latin typeface="Lato"/>
                </a:endParaRPr>
              </a:p>
              <a:p>
                <a:pPr algn="l" defTabSz="685800" rtl="0"/>
                <a:endParaRPr lang="en-US" sz="1500" b="1" dirty="0">
                  <a:solidFill>
                    <a:srgbClr val="222222"/>
                  </a:solidFill>
                  <a:latin typeface="Lato"/>
                </a:endParaRPr>
              </a:p>
              <a:p>
                <a:pPr algn="l" defTabSz="685800" rtl="0"/>
                <a:endParaRPr lang="en-US" sz="1500" b="1" dirty="0">
                  <a:solidFill>
                    <a:srgbClr val="222222"/>
                  </a:solidFill>
                  <a:latin typeface="Lato"/>
                </a:endParaRPr>
              </a:p>
            </p:txBody>
          </p:sp>
        </mc:Choice>
        <mc:Fallback>
          <p:sp>
            <p:nvSpPr>
              <p:cNvPr id="3" name="TextBox 2">
                <a:extLst>
                  <a:ext uri="{FF2B5EF4-FFF2-40B4-BE49-F238E27FC236}">
                    <a16:creationId xmlns:a16="http://schemas.microsoft.com/office/drawing/2014/main" id="{B2C66D07-616C-45E6-874F-537E7E60D0D7}"/>
                  </a:ext>
                </a:extLst>
              </p:cNvPr>
              <p:cNvSpPr txBox="1">
                <a:spLocks noRot="1" noChangeAspect="1" noMove="1" noResize="1" noEditPoints="1" noAdjustHandles="1" noChangeArrowheads="1" noChangeShapeType="1" noTextEdit="1"/>
              </p:cNvSpPr>
              <p:nvPr/>
            </p:nvSpPr>
            <p:spPr>
              <a:xfrm>
                <a:off x="368559" y="1585037"/>
                <a:ext cx="8545675" cy="4287584"/>
              </a:xfrm>
              <a:prstGeom prst="rect">
                <a:avLst/>
              </a:prstGeom>
              <a:blipFill>
                <a:blip r:embed="rId2"/>
                <a:stretch>
                  <a:fillRect l="-214" t="-142"/>
                </a:stretch>
              </a:blipFill>
            </p:spPr>
            <p:txBody>
              <a:bodyPr/>
              <a:lstStyle/>
              <a:p>
                <a:r>
                  <a:rPr lang="en-US">
                    <a:noFill/>
                  </a:rPr>
                  <a:t> </a:t>
                </a:r>
              </a:p>
            </p:txBody>
          </p:sp>
        </mc:Fallback>
      </mc:AlternateContent>
      <p:pic>
        <p:nvPicPr>
          <p:cNvPr id="4098" name="Picture 2" descr="Rescaling or Offsetting">
            <a:extLst>
              <a:ext uri="{FF2B5EF4-FFF2-40B4-BE49-F238E27FC236}">
                <a16:creationId xmlns:a16="http://schemas.microsoft.com/office/drawing/2014/main" id="{A5A2276B-E26E-42F6-831E-A18119EB1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045" y="2452493"/>
            <a:ext cx="1573958" cy="46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06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fade">
                                      <p:cBhvr>
                                        <p:cTn id="20" dur="500"/>
                                        <p:tgtEl>
                                          <p:spTgt spid="409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49924DB-BECD-43CC-88CF-D4EFCD7BC26C}"/>
              </a:ext>
            </a:extLst>
          </p:cNvPr>
          <p:cNvSpPr/>
          <p:nvPr/>
        </p:nvSpPr>
        <p:spPr>
          <a:xfrm>
            <a:off x="7318638" y="2206979"/>
            <a:ext cx="574490" cy="1837883"/>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p:sp>
        <p:nvSpPr>
          <p:cNvPr id="3" name="Rectangle: Rounded Corners 2">
            <a:extLst>
              <a:ext uri="{FF2B5EF4-FFF2-40B4-BE49-F238E27FC236}">
                <a16:creationId xmlns:a16="http://schemas.microsoft.com/office/drawing/2014/main" id="{CD4D7E42-42D3-4305-A75E-3B8F57B8433F}"/>
              </a:ext>
            </a:extLst>
          </p:cNvPr>
          <p:cNvSpPr/>
          <p:nvPr/>
        </p:nvSpPr>
        <p:spPr>
          <a:xfrm>
            <a:off x="4035940" y="1681600"/>
            <a:ext cx="574490" cy="3521783"/>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p:sp>
        <p:nvSpPr>
          <p:cNvPr id="4" name="Rectangle: Rounded Corners 3">
            <a:extLst>
              <a:ext uri="{FF2B5EF4-FFF2-40B4-BE49-F238E27FC236}">
                <a16:creationId xmlns:a16="http://schemas.microsoft.com/office/drawing/2014/main" id="{FF146E5D-2759-409C-B8CF-0B61575F9F03}"/>
              </a:ext>
            </a:extLst>
          </p:cNvPr>
          <p:cNvSpPr/>
          <p:nvPr/>
        </p:nvSpPr>
        <p:spPr>
          <a:xfrm>
            <a:off x="730794" y="1839589"/>
            <a:ext cx="591101" cy="3018353"/>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mc:AlternateContent xmlns:mc="http://schemas.openxmlformats.org/markup-compatibility/2006">
        <mc:Choice xmlns:a14="http://schemas.microsoft.com/office/drawing/2010/main" Requires="a14">
          <p:sp>
            <p:nvSpPr>
              <p:cNvPr id="5" name="Flowchart: Connector 7">
                <a:extLst>
                  <a:ext uri="{FF2B5EF4-FFF2-40B4-BE49-F238E27FC236}">
                    <a16:creationId xmlns:a16="http://schemas.microsoft.com/office/drawing/2014/main" id="{A5663B4D-FB69-4E6C-B0E2-FD19AC04C2CB}"/>
                  </a:ext>
                </a:extLst>
              </p:cNvPr>
              <p:cNvSpPr/>
              <p:nvPr/>
            </p:nvSpPr>
            <p:spPr>
              <a:xfrm>
                <a:off x="4062302" y="1835639"/>
                <a:ext cx="537899" cy="538200"/>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0</m:t>
                          </m:r>
                        </m:sub>
                      </m:sSub>
                    </m:oMath>
                  </m:oMathPara>
                </a14:m>
                <a:endParaRPr lang="en-US" sz="1200" kern="0" dirty="0">
                  <a:solidFill>
                    <a:srgbClr val="FFF9E8"/>
                  </a:solidFill>
                  <a:latin typeface="Arial"/>
                  <a:sym typeface="Arial"/>
                </a:endParaRPr>
              </a:p>
            </p:txBody>
          </p:sp>
        </mc:Choice>
        <mc:Fallback>
          <p:sp>
            <p:nvSpPr>
              <p:cNvPr id="5" name="Flowchart: Connector 7">
                <a:extLst>
                  <a:ext uri="{FF2B5EF4-FFF2-40B4-BE49-F238E27FC236}">
                    <a16:creationId xmlns:a16="http://schemas.microsoft.com/office/drawing/2014/main" id="{A5663B4D-FB69-4E6C-B0E2-FD19AC04C2CB}"/>
                  </a:ext>
                </a:extLst>
              </p:cNvPr>
              <p:cNvSpPr>
                <a:spLocks noRot="1" noChangeAspect="1" noMove="1" noResize="1" noEditPoints="1" noAdjustHandles="1" noChangeArrowheads="1" noChangeShapeType="1" noTextEdit="1"/>
              </p:cNvSpPr>
              <p:nvPr/>
            </p:nvSpPr>
            <p:spPr>
              <a:xfrm>
                <a:off x="4062302" y="1835639"/>
                <a:ext cx="537899" cy="538200"/>
              </a:xfrm>
              <a:prstGeom prst="flowChartConnector">
                <a:avLst/>
              </a:prstGeom>
              <a:blipFill>
                <a:blip r:embed="rId2"/>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Flowchart: Connector 7">
                <a:extLst>
                  <a:ext uri="{FF2B5EF4-FFF2-40B4-BE49-F238E27FC236}">
                    <a16:creationId xmlns:a16="http://schemas.microsoft.com/office/drawing/2014/main" id="{7D6AEDDF-60A6-4716-8729-29223D03691E}"/>
                  </a:ext>
                </a:extLst>
              </p:cNvPr>
              <p:cNvSpPr/>
              <p:nvPr/>
            </p:nvSpPr>
            <p:spPr>
              <a:xfrm>
                <a:off x="4053364" y="2662367"/>
                <a:ext cx="537899"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1</m:t>
                          </m:r>
                        </m:sub>
                      </m:sSub>
                    </m:oMath>
                  </m:oMathPara>
                </a14:m>
                <a:endParaRPr lang="en-US" sz="1200" kern="0" dirty="0">
                  <a:solidFill>
                    <a:srgbClr val="FFF9E8"/>
                  </a:solidFill>
                  <a:latin typeface="Arial"/>
                  <a:sym typeface="Arial"/>
                </a:endParaRPr>
              </a:p>
            </p:txBody>
          </p:sp>
        </mc:Choice>
        <mc:Fallback>
          <p:sp>
            <p:nvSpPr>
              <p:cNvPr id="6" name="Flowchart: Connector 7">
                <a:extLst>
                  <a:ext uri="{FF2B5EF4-FFF2-40B4-BE49-F238E27FC236}">
                    <a16:creationId xmlns:a16="http://schemas.microsoft.com/office/drawing/2014/main" id="{7D6AEDDF-60A6-4716-8729-29223D03691E}"/>
                  </a:ext>
                </a:extLst>
              </p:cNvPr>
              <p:cNvSpPr>
                <a:spLocks noRot="1" noChangeAspect="1" noMove="1" noResize="1" noEditPoints="1" noAdjustHandles="1" noChangeArrowheads="1" noChangeShapeType="1" noTextEdit="1"/>
              </p:cNvSpPr>
              <p:nvPr/>
            </p:nvSpPr>
            <p:spPr>
              <a:xfrm>
                <a:off x="4053364" y="2662367"/>
                <a:ext cx="537899" cy="566654"/>
              </a:xfrm>
              <a:prstGeom prst="flowChartConnector">
                <a:avLst/>
              </a:prstGeom>
              <a:blipFill>
                <a:blip r:embed="rId3"/>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Flowchart: Connector 7">
                <a:extLst>
                  <a:ext uri="{FF2B5EF4-FFF2-40B4-BE49-F238E27FC236}">
                    <a16:creationId xmlns:a16="http://schemas.microsoft.com/office/drawing/2014/main" id="{CCF39552-7C95-4CCD-88DE-30369923D7B7}"/>
                  </a:ext>
                </a:extLst>
              </p:cNvPr>
              <p:cNvSpPr/>
              <p:nvPr/>
            </p:nvSpPr>
            <p:spPr>
              <a:xfrm>
                <a:off x="4062371" y="3522546"/>
                <a:ext cx="537495"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2</m:t>
                          </m:r>
                        </m:sub>
                      </m:sSub>
                    </m:oMath>
                  </m:oMathPara>
                </a14:m>
                <a:endParaRPr lang="en-US" sz="1200" kern="0" dirty="0">
                  <a:solidFill>
                    <a:srgbClr val="FFF9E8"/>
                  </a:solidFill>
                  <a:latin typeface="Arial"/>
                  <a:sym typeface="Arial"/>
                </a:endParaRPr>
              </a:p>
            </p:txBody>
          </p:sp>
        </mc:Choice>
        <mc:Fallback>
          <p:sp>
            <p:nvSpPr>
              <p:cNvPr id="7" name="Flowchart: Connector 7">
                <a:extLst>
                  <a:ext uri="{FF2B5EF4-FFF2-40B4-BE49-F238E27FC236}">
                    <a16:creationId xmlns:a16="http://schemas.microsoft.com/office/drawing/2014/main" id="{CCF39552-7C95-4CCD-88DE-30369923D7B7}"/>
                  </a:ext>
                </a:extLst>
              </p:cNvPr>
              <p:cNvSpPr>
                <a:spLocks noRot="1" noChangeAspect="1" noMove="1" noResize="1" noEditPoints="1" noAdjustHandles="1" noChangeArrowheads="1" noChangeShapeType="1" noTextEdit="1"/>
              </p:cNvSpPr>
              <p:nvPr/>
            </p:nvSpPr>
            <p:spPr>
              <a:xfrm>
                <a:off x="4062371" y="3522546"/>
                <a:ext cx="537495" cy="566654"/>
              </a:xfrm>
              <a:prstGeom prst="flowChartConnector">
                <a:avLst/>
              </a:prstGeom>
              <a:blipFill>
                <a:blip r:embed="rId4"/>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06A7C47A-0300-40BE-9A85-8764D6112573}"/>
                  </a:ext>
                </a:extLst>
              </p:cNvPr>
              <p:cNvSpPr/>
              <p:nvPr/>
            </p:nvSpPr>
            <p:spPr>
              <a:xfrm>
                <a:off x="6081049" y="2749022"/>
                <a:ext cx="825446"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en-US" sz="1050" i="1" kern="0">
                              <a:solidFill>
                                <a:srgbClr val="000000"/>
                              </a:solidFill>
                              <a:latin typeface="Cambria Math" panose="02040503050406030204" pitchFamily="18" charset="0"/>
                              <a:sym typeface="Arial"/>
                            </a:rPr>
                          </m:ctrlPr>
                        </m:sSubSupPr>
                        <m:e>
                          <m:r>
                            <a:rPr lang="en-US" sz="1050" i="1" kern="0">
                              <a:solidFill>
                                <a:srgbClr val="000000"/>
                              </a:solidFill>
                              <a:latin typeface="Cambria Math" panose="02040503050406030204" pitchFamily="18" charset="0"/>
                              <a:sym typeface="Arial"/>
                            </a:rPr>
                            <m:t>𝑤</m:t>
                          </m:r>
                        </m:e>
                        <m:sub>
                          <m:r>
                            <a:rPr lang="en-US" sz="1050" i="1" kern="0">
                              <a:solidFill>
                                <a:srgbClr val="000000"/>
                              </a:solidFill>
                              <a:latin typeface="Cambria Math" panose="02040503050406030204" pitchFamily="18" charset="0"/>
                              <a:sym typeface="Arial"/>
                            </a:rPr>
                            <m:t>1</m:t>
                          </m:r>
                          <m:r>
                            <a:rPr lang="en-US" sz="1050" i="1" kern="0">
                              <a:solidFill>
                                <a:srgbClr val="000000"/>
                              </a:solidFill>
                              <a:latin typeface="Cambria Math" panose="02040503050406030204" pitchFamily="18" charset="0"/>
                              <a:sym typeface="Arial"/>
                            </a:rPr>
                            <m:t>,</m:t>
                          </m:r>
                          <m:r>
                            <a:rPr lang="en-US" sz="1050" i="1" kern="0">
                              <a:solidFill>
                                <a:srgbClr val="000000"/>
                              </a:solidFill>
                              <a:latin typeface="Cambria Math" panose="02040503050406030204" pitchFamily="18" charset="0"/>
                              <a:sym typeface="Arial"/>
                            </a:rPr>
                            <m:t>0</m:t>
                          </m:r>
                        </m:sub>
                        <m:sup>
                          <m:r>
                            <a:rPr lang="en-US" sz="1050" i="1" kern="0">
                              <a:solidFill>
                                <a:srgbClr val="000000"/>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8" name="Rectangle 7">
                <a:extLst>
                  <a:ext uri="{FF2B5EF4-FFF2-40B4-BE49-F238E27FC236}">
                    <a16:creationId xmlns:a16="http://schemas.microsoft.com/office/drawing/2014/main" id="{06A7C47A-0300-40BE-9A85-8764D6112573}"/>
                  </a:ext>
                </a:extLst>
              </p:cNvPr>
              <p:cNvSpPr>
                <a:spLocks noRot="1" noChangeAspect="1" noMove="1" noResize="1" noEditPoints="1" noAdjustHandles="1" noChangeArrowheads="1" noChangeShapeType="1" noTextEdit="1"/>
              </p:cNvSpPr>
              <p:nvPr/>
            </p:nvSpPr>
            <p:spPr>
              <a:xfrm>
                <a:off x="6081049" y="2749022"/>
                <a:ext cx="825446" cy="26930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Flowchart: Connector 5">
                <a:extLst>
                  <a:ext uri="{FF2B5EF4-FFF2-40B4-BE49-F238E27FC236}">
                    <a16:creationId xmlns:a16="http://schemas.microsoft.com/office/drawing/2014/main" id="{DC707D1C-9868-4BDC-9C3A-8294F2B28A3D}"/>
                  </a:ext>
                </a:extLst>
              </p:cNvPr>
              <p:cNvSpPr/>
              <p:nvPr/>
            </p:nvSpPr>
            <p:spPr>
              <a:xfrm>
                <a:off x="755838" y="4088938"/>
                <a:ext cx="522045" cy="497099"/>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500" i="1" kern="0">
                              <a:solidFill>
                                <a:srgbClr val="836967"/>
                              </a:solidFill>
                              <a:latin typeface="Cambria Math" panose="02040503050406030204" pitchFamily="18" charset="0"/>
                              <a:sym typeface="Arial"/>
                            </a:rPr>
                          </m:ctrlPr>
                        </m:sSubPr>
                        <m:e>
                          <m:r>
                            <a:rPr lang="en-US" sz="1500" i="1" kern="0">
                              <a:solidFill>
                                <a:srgbClr val="FFF9E8"/>
                              </a:solidFill>
                              <a:latin typeface="Cambria Math" panose="02040503050406030204" pitchFamily="18" charset="0"/>
                              <a:sym typeface="Arial"/>
                            </a:rPr>
                            <m:t>𝑋</m:t>
                          </m:r>
                        </m:e>
                        <m:sub>
                          <m:r>
                            <a:rPr lang="en-US" sz="1500" kern="0">
                              <a:solidFill>
                                <a:srgbClr val="FFF9E8"/>
                              </a:solidFill>
                              <a:latin typeface="Cambria Math" panose="02040503050406030204" pitchFamily="18" charset="0"/>
                              <a:sym typeface="Arial"/>
                            </a:rPr>
                            <m:t>2</m:t>
                          </m:r>
                        </m:sub>
                      </m:sSub>
                    </m:oMath>
                  </m:oMathPara>
                </a14:m>
                <a:endParaRPr lang="en-US" sz="1500" kern="0" dirty="0">
                  <a:solidFill>
                    <a:srgbClr val="FFF9E8"/>
                  </a:solidFill>
                  <a:latin typeface="Arial"/>
                  <a:sym typeface="Arial"/>
                </a:endParaRPr>
              </a:p>
            </p:txBody>
          </p:sp>
        </mc:Choice>
        <mc:Fallback>
          <p:sp>
            <p:nvSpPr>
              <p:cNvPr id="9" name="Flowchart: Connector 5">
                <a:extLst>
                  <a:ext uri="{FF2B5EF4-FFF2-40B4-BE49-F238E27FC236}">
                    <a16:creationId xmlns:a16="http://schemas.microsoft.com/office/drawing/2014/main" id="{DC707D1C-9868-4BDC-9C3A-8294F2B28A3D}"/>
                  </a:ext>
                </a:extLst>
              </p:cNvPr>
              <p:cNvSpPr>
                <a:spLocks noRot="1" noChangeAspect="1" noMove="1" noResize="1" noEditPoints="1" noAdjustHandles="1" noChangeArrowheads="1" noChangeShapeType="1" noTextEdit="1"/>
              </p:cNvSpPr>
              <p:nvPr/>
            </p:nvSpPr>
            <p:spPr>
              <a:xfrm>
                <a:off x="755838" y="4088938"/>
                <a:ext cx="522045" cy="497099"/>
              </a:xfrm>
              <a:prstGeom prst="flowChartConnector">
                <a:avLst/>
              </a:prstGeom>
              <a:blipFill>
                <a:blip r:embed="rId6"/>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Flowchart: Connector 6">
                <a:extLst>
                  <a:ext uri="{FF2B5EF4-FFF2-40B4-BE49-F238E27FC236}">
                    <a16:creationId xmlns:a16="http://schemas.microsoft.com/office/drawing/2014/main" id="{3BFE7418-BCFE-41A5-9C02-3FD219D9B19B}"/>
                  </a:ext>
                </a:extLst>
              </p:cNvPr>
              <p:cNvSpPr/>
              <p:nvPr/>
            </p:nvSpPr>
            <p:spPr>
              <a:xfrm>
                <a:off x="761892" y="3059617"/>
                <a:ext cx="524621" cy="486746"/>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500" i="1" kern="0">
                              <a:solidFill>
                                <a:srgbClr val="836967"/>
                              </a:solidFill>
                              <a:latin typeface="Cambria Math" panose="02040503050406030204" pitchFamily="18" charset="0"/>
                              <a:sym typeface="Arial"/>
                            </a:rPr>
                          </m:ctrlPr>
                        </m:sSubPr>
                        <m:e>
                          <m:r>
                            <a:rPr lang="en-US" sz="1500" i="1" kern="0">
                              <a:solidFill>
                                <a:srgbClr val="FFF9E8"/>
                              </a:solidFill>
                              <a:latin typeface="Cambria Math" panose="02040503050406030204" pitchFamily="18" charset="0"/>
                              <a:sym typeface="Arial"/>
                            </a:rPr>
                            <m:t>𝑋</m:t>
                          </m:r>
                        </m:e>
                        <m:sub>
                          <m:r>
                            <a:rPr lang="en-US" sz="1500" kern="0">
                              <a:solidFill>
                                <a:srgbClr val="FFF9E8"/>
                              </a:solidFill>
                              <a:latin typeface="Cambria Math" panose="02040503050406030204" pitchFamily="18" charset="0"/>
                              <a:sym typeface="Arial"/>
                            </a:rPr>
                            <m:t>1</m:t>
                          </m:r>
                        </m:sub>
                      </m:sSub>
                    </m:oMath>
                  </m:oMathPara>
                </a14:m>
                <a:endParaRPr lang="en-US" sz="1500" kern="0" dirty="0">
                  <a:solidFill>
                    <a:srgbClr val="FFF9E8"/>
                  </a:solidFill>
                  <a:latin typeface="Arial"/>
                  <a:sym typeface="Arial"/>
                </a:endParaRPr>
              </a:p>
            </p:txBody>
          </p:sp>
        </mc:Choice>
        <mc:Fallback>
          <p:sp>
            <p:nvSpPr>
              <p:cNvPr id="10" name="Flowchart: Connector 6">
                <a:extLst>
                  <a:ext uri="{FF2B5EF4-FFF2-40B4-BE49-F238E27FC236}">
                    <a16:creationId xmlns:a16="http://schemas.microsoft.com/office/drawing/2014/main" id="{3BFE7418-BCFE-41A5-9C02-3FD219D9B19B}"/>
                  </a:ext>
                </a:extLst>
              </p:cNvPr>
              <p:cNvSpPr>
                <a:spLocks noRot="1" noChangeAspect="1" noMove="1" noResize="1" noEditPoints="1" noAdjustHandles="1" noChangeArrowheads="1" noChangeShapeType="1" noTextEdit="1"/>
              </p:cNvSpPr>
              <p:nvPr/>
            </p:nvSpPr>
            <p:spPr>
              <a:xfrm>
                <a:off x="761892" y="3059617"/>
                <a:ext cx="524621" cy="486746"/>
              </a:xfrm>
              <a:prstGeom prst="flowChartConnector">
                <a:avLst/>
              </a:prstGeom>
              <a:blipFill>
                <a:blip r:embed="rId7"/>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Flowchart: Connector 6">
                <a:extLst>
                  <a:ext uri="{FF2B5EF4-FFF2-40B4-BE49-F238E27FC236}">
                    <a16:creationId xmlns:a16="http://schemas.microsoft.com/office/drawing/2014/main" id="{87DF62B0-850B-4DCA-BA20-736E404E47E0}"/>
                  </a:ext>
                </a:extLst>
              </p:cNvPr>
              <p:cNvSpPr/>
              <p:nvPr/>
            </p:nvSpPr>
            <p:spPr>
              <a:xfrm>
                <a:off x="777098" y="2034717"/>
                <a:ext cx="524621" cy="486746"/>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500" i="1" kern="0">
                              <a:solidFill>
                                <a:srgbClr val="836967"/>
                              </a:solidFill>
                              <a:latin typeface="Cambria Math" panose="02040503050406030204" pitchFamily="18" charset="0"/>
                              <a:sym typeface="Arial"/>
                            </a:rPr>
                          </m:ctrlPr>
                        </m:sSubPr>
                        <m:e>
                          <m:r>
                            <a:rPr lang="en-US" sz="1500" i="1" kern="0">
                              <a:solidFill>
                                <a:srgbClr val="FFF9E8"/>
                              </a:solidFill>
                              <a:latin typeface="Cambria Math" panose="02040503050406030204" pitchFamily="18" charset="0"/>
                              <a:sym typeface="Arial"/>
                            </a:rPr>
                            <m:t>𝑋</m:t>
                          </m:r>
                        </m:e>
                        <m:sub>
                          <m:r>
                            <a:rPr lang="en-US" sz="1500" kern="0">
                              <a:solidFill>
                                <a:srgbClr val="FFF9E8"/>
                              </a:solidFill>
                              <a:latin typeface="Cambria Math" panose="02040503050406030204" pitchFamily="18" charset="0"/>
                              <a:sym typeface="Arial"/>
                            </a:rPr>
                            <m:t>0</m:t>
                          </m:r>
                        </m:sub>
                      </m:sSub>
                    </m:oMath>
                  </m:oMathPara>
                </a14:m>
                <a:endParaRPr lang="en-US" sz="1500" kern="0" dirty="0">
                  <a:solidFill>
                    <a:srgbClr val="FFF9E8"/>
                  </a:solidFill>
                  <a:latin typeface="Arial"/>
                  <a:sym typeface="Arial"/>
                </a:endParaRPr>
              </a:p>
            </p:txBody>
          </p:sp>
        </mc:Choice>
        <mc:Fallback>
          <p:sp>
            <p:nvSpPr>
              <p:cNvPr id="11" name="Flowchart: Connector 6">
                <a:extLst>
                  <a:ext uri="{FF2B5EF4-FFF2-40B4-BE49-F238E27FC236}">
                    <a16:creationId xmlns:a16="http://schemas.microsoft.com/office/drawing/2014/main" id="{87DF62B0-850B-4DCA-BA20-736E404E47E0}"/>
                  </a:ext>
                </a:extLst>
              </p:cNvPr>
              <p:cNvSpPr>
                <a:spLocks noRot="1" noChangeAspect="1" noMove="1" noResize="1" noEditPoints="1" noAdjustHandles="1" noChangeArrowheads="1" noChangeShapeType="1" noTextEdit="1"/>
              </p:cNvSpPr>
              <p:nvPr/>
            </p:nvSpPr>
            <p:spPr>
              <a:xfrm>
                <a:off x="777098" y="2034717"/>
                <a:ext cx="524621" cy="486746"/>
              </a:xfrm>
              <a:prstGeom prst="flowChartConnector">
                <a:avLst/>
              </a:prstGeom>
              <a:blipFill>
                <a:blip r:embed="rId8"/>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12" name="رابط كسهم مستقيم 27">
            <a:extLst>
              <a:ext uri="{FF2B5EF4-FFF2-40B4-BE49-F238E27FC236}">
                <a16:creationId xmlns:a16="http://schemas.microsoft.com/office/drawing/2014/main" id="{869BA961-38CE-4460-8F43-DF0882B446CD}"/>
              </a:ext>
            </a:extLst>
          </p:cNvPr>
          <p:cNvCxnSpPr>
            <a:cxnSpLocks/>
            <a:stCxn id="11" idx="6"/>
            <a:endCxn id="5" idx="2"/>
          </p:cNvCxnSpPr>
          <p:nvPr/>
        </p:nvCxnSpPr>
        <p:spPr>
          <a:xfrm flipV="1">
            <a:off x="1301719" y="2104739"/>
            <a:ext cx="2760584" cy="173351"/>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13" name="TextBox 44">
                <a:extLst>
                  <a:ext uri="{FF2B5EF4-FFF2-40B4-BE49-F238E27FC236}">
                    <a16:creationId xmlns:a16="http://schemas.microsoft.com/office/drawing/2014/main" id="{C2658B77-0258-4075-A650-BEB2E76EC429}"/>
                  </a:ext>
                </a:extLst>
              </p:cNvPr>
              <p:cNvSpPr txBox="1"/>
              <p:nvPr/>
            </p:nvSpPr>
            <p:spPr>
              <a:xfrm>
                <a:off x="1454985" y="1985303"/>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𝟎</m:t>
                          </m:r>
                        </m:sub>
                      </m:sSub>
                    </m:oMath>
                  </m:oMathPara>
                </a14:m>
                <a:endParaRPr lang="en-US" sz="1200" b="1" kern="0" dirty="0">
                  <a:solidFill>
                    <a:srgbClr val="6B8335">
                      <a:lumMod val="75000"/>
                    </a:srgbClr>
                  </a:solidFill>
                  <a:latin typeface="Arial"/>
                  <a:cs typeface="Arial"/>
                  <a:sym typeface="Arial"/>
                </a:endParaRPr>
              </a:p>
            </p:txBody>
          </p:sp>
        </mc:Choice>
        <mc:Fallback>
          <p:sp>
            <p:nvSpPr>
              <p:cNvPr id="13" name="TextBox 44">
                <a:extLst>
                  <a:ext uri="{FF2B5EF4-FFF2-40B4-BE49-F238E27FC236}">
                    <a16:creationId xmlns:a16="http://schemas.microsoft.com/office/drawing/2014/main" id="{C2658B77-0258-4075-A650-BEB2E76EC429}"/>
                  </a:ext>
                </a:extLst>
              </p:cNvPr>
              <p:cNvSpPr txBox="1">
                <a:spLocks noRot="1" noChangeAspect="1" noMove="1" noResize="1" noEditPoints="1" noAdjustHandles="1" noChangeArrowheads="1" noChangeShapeType="1" noTextEdit="1"/>
              </p:cNvSpPr>
              <p:nvPr/>
            </p:nvSpPr>
            <p:spPr>
              <a:xfrm>
                <a:off x="1454985" y="1985303"/>
                <a:ext cx="1129474" cy="285206"/>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44">
                <a:extLst>
                  <a:ext uri="{FF2B5EF4-FFF2-40B4-BE49-F238E27FC236}">
                    <a16:creationId xmlns:a16="http://schemas.microsoft.com/office/drawing/2014/main" id="{D1A7E9CB-7D92-47DF-A2CD-A31EC25204F4}"/>
                  </a:ext>
                </a:extLst>
              </p:cNvPr>
              <p:cNvSpPr txBox="1"/>
              <p:nvPr/>
            </p:nvSpPr>
            <p:spPr>
              <a:xfrm rot="1140888">
                <a:off x="1393128" y="2372224"/>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𝟐</m:t>
                          </m:r>
                        </m:sub>
                      </m:sSub>
                    </m:oMath>
                  </m:oMathPara>
                </a14:m>
                <a:endParaRPr lang="en-US" sz="1200" b="1" kern="0" dirty="0">
                  <a:solidFill>
                    <a:srgbClr val="6B8335">
                      <a:lumMod val="75000"/>
                    </a:srgbClr>
                  </a:solidFill>
                  <a:latin typeface="Arial"/>
                  <a:cs typeface="Arial"/>
                  <a:sym typeface="Arial"/>
                </a:endParaRPr>
              </a:p>
            </p:txBody>
          </p:sp>
        </mc:Choice>
        <mc:Fallback>
          <p:sp>
            <p:nvSpPr>
              <p:cNvPr id="14" name="TextBox 44">
                <a:extLst>
                  <a:ext uri="{FF2B5EF4-FFF2-40B4-BE49-F238E27FC236}">
                    <a16:creationId xmlns:a16="http://schemas.microsoft.com/office/drawing/2014/main" id="{D1A7E9CB-7D92-47DF-A2CD-A31EC25204F4}"/>
                  </a:ext>
                </a:extLst>
              </p:cNvPr>
              <p:cNvSpPr txBox="1">
                <a:spLocks noRot="1" noChangeAspect="1" noMove="1" noResize="1" noEditPoints="1" noAdjustHandles="1" noChangeArrowheads="1" noChangeShapeType="1" noTextEdit="1"/>
              </p:cNvSpPr>
              <p:nvPr/>
            </p:nvSpPr>
            <p:spPr>
              <a:xfrm rot="1140888">
                <a:off x="1393128" y="2372224"/>
                <a:ext cx="1129474" cy="285206"/>
              </a:xfrm>
              <a:prstGeom prst="rect">
                <a:avLst/>
              </a:prstGeom>
              <a:blipFill>
                <a:blip r:embed="rId10"/>
                <a:stretch>
                  <a:fillRect/>
                </a:stretch>
              </a:blipFill>
              <a:ln>
                <a:noFill/>
              </a:ln>
            </p:spPr>
            <p:txBody>
              <a:bodyPr/>
              <a:lstStyle/>
              <a:p>
                <a:r>
                  <a:rPr lang="en-US">
                    <a:noFill/>
                  </a:rPr>
                  <a:t> </a:t>
                </a:r>
              </a:p>
            </p:txBody>
          </p:sp>
        </mc:Fallback>
      </mc:AlternateContent>
      <p:cxnSp>
        <p:nvCxnSpPr>
          <p:cNvPr id="15" name="رابط كسهم مستقيم 27">
            <a:extLst>
              <a:ext uri="{FF2B5EF4-FFF2-40B4-BE49-F238E27FC236}">
                <a16:creationId xmlns:a16="http://schemas.microsoft.com/office/drawing/2014/main" id="{93197B55-6F5A-4EDB-84BD-BD1ECB5355B0}"/>
              </a:ext>
            </a:extLst>
          </p:cNvPr>
          <p:cNvCxnSpPr>
            <a:cxnSpLocks/>
            <a:stCxn id="11" idx="6"/>
            <a:endCxn id="6" idx="2"/>
          </p:cNvCxnSpPr>
          <p:nvPr/>
        </p:nvCxnSpPr>
        <p:spPr>
          <a:xfrm>
            <a:off x="1301719" y="2278090"/>
            <a:ext cx="2751646" cy="667604"/>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16" name="رابط كسهم مستقيم 27">
            <a:extLst>
              <a:ext uri="{FF2B5EF4-FFF2-40B4-BE49-F238E27FC236}">
                <a16:creationId xmlns:a16="http://schemas.microsoft.com/office/drawing/2014/main" id="{5D0AE47D-AC7A-4556-9212-FC32A56B8719}"/>
              </a:ext>
            </a:extLst>
          </p:cNvPr>
          <p:cNvCxnSpPr>
            <a:cxnSpLocks/>
            <a:stCxn id="11" idx="6"/>
            <a:endCxn id="7" idx="2"/>
          </p:cNvCxnSpPr>
          <p:nvPr/>
        </p:nvCxnSpPr>
        <p:spPr>
          <a:xfrm>
            <a:off x="1301719" y="2278090"/>
            <a:ext cx="2760653" cy="1527783"/>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17" name="رابط كسهم مستقيم 27">
            <a:extLst>
              <a:ext uri="{FF2B5EF4-FFF2-40B4-BE49-F238E27FC236}">
                <a16:creationId xmlns:a16="http://schemas.microsoft.com/office/drawing/2014/main" id="{72A78C5B-959E-4987-9DF5-CA54B2E080D3}"/>
              </a:ext>
            </a:extLst>
          </p:cNvPr>
          <p:cNvCxnSpPr>
            <a:cxnSpLocks/>
            <a:stCxn id="11" idx="6"/>
            <a:endCxn id="19" idx="2"/>
          </p:cNvCxnSpPr>
          <p:nvPr/>
        </p:nvCxnSpPr>
        <p:spPr>
          <a:xfrm>
            <a:off x="1301719" y="2278090"/>
            <a:ext cx="2753270" cy="2417403"/>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18" name="TextBox 44">
                <a:extLst>
                  <a:ext uri="{FF2B5EF4-FFF2-40B4-BE49-F238E27FC236}">
                    <a16:creationId xmlns:a16="http://schemas.microsoft.com/office/drawing/2014/main" id="{71500DF2-9290-4ABC-886D-A2511086B432}"/>
                  </a:ext>
                </a:extLst>
              </p:cNvPr>
              <p:cNvSpPr txBox="1"/>
              <p:nvPr/>
            </p:nvSpPr>
            <p:spPr>
              <a:xfrm rot="593115">
                <a:off x="1459765" y="2201814"/>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𝟏</m:t>
                          </m:r>
                        </m:sub>
                      </m:sSub>
                    </m:oMath>
                  </m:oMathPara>
                </a14:m>
                <a:endParaRPr lang="en-US" sz="1200" b="1" kern="0" dirty="0">
                  <a:solidFill>
                    <a:srgbClr val="6B8335">
                      <a:lumMod val="75000"/>
                    </a:srgbClr>
                  </a:solidFill>
                  <a:latin typeface="Arial"/>
                  <a:cs typeface="Arial"/>
                  <a:sym typeface="Arial"/>
                </a:endParaRPr>
              </a:p>
            </p:txBody>
          </p:sp>
        </mc:Choice>
        <mc:Fallback>
          <p:sp>
            <p:nvSpPr>
              <p:cNvPr id="18" name="TextBox 44">
                <a:extLst>
                  <a:ext uri="{FF2B5EF4-FFF2-40B4-BE49-F238E27FC236}">
                    <a16:creationId xmlns:a16="http://schemas.microsoft.com/office/drawing/2014/main" id="{71500DF2-9290-4ABC-886D-A2511086B432}"/>
                  </a:ext>
                </a:extLst>
              </p:cNvPr>
              <p:cNvSpPr txBox="1">
                <a:spLocks noRot="1" noChangeAspect="1" noMove="1" noResize="1" noEditPoints="1" noAdjustHandles="1" noChangeArrowheads="1" noChangeShapeType="1" noTextEdit="1"/>
              </p:cNvSpPr>
              <p:nvPr/>
            </p:nvSpPr>
            <p:spPr>
              <a:xfrm rot="593115">
                <a:off x="1459765" y="2201814"/>
                <a:ext cx="1129474" cy="285206"/>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Flowchart: Connector 7">
                <a:extLst>
                  <a:ext uri="{FF2B5EF4-FFF2-40B4-BE49-F238E27FC236}">
                    <a16:creationId xmlns:a16="http://schemas.microsoft.com/office/drawing/2014/main" id="{1AA74BFE-1E7A-4B50-AA2C-FEBB5D9967B0}"/>
                  </a:ext>
                </a:extLst>
              </p:cNvPr>
              <p:cNvSpPr/>
              <p:nvPr/>
            </p:nvSpPr>
            <p:spPr>
              <a:xfrm>
                <a:off x="4054988" y="4412166"/>
                <a:ext cx="537495"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3</m:t>
                          </m:r>
                        </m:sub>
                      </m:sSub>
                    </m:oMath>
                  </m:oMathPara>
                </a14:m>
                <a:endParaRPr lang="en-US" sz="1200" kern="0" dirty="0">
                  <a:solidFill>
                    <a:srgbClr val="FFF9E8"/>
                  </a:solidFill>
                  <a:latin typeface="Arial"/>
                  <a:sym typeface="Arial"/>
                </a:endParaRPr>
              </a:p>
            </p:txBody>
          </p:sp>
        </mc:Choice>
        <mc:Fallback>
          <p:sp>
            <p:nvSpPr>
              <p:cNvPr id="19" name="Flowchart: Connector 7">
                <a:extLst>
                  <a:ext uri="{FF2B5EF4-FFF2-40B4-BE49-F238E27FC236}">
                    <a16:creationId xmlns:a16="http://schemas.microsoft.com/office/drawing/2014/main" id="{1AA74BFE-1E7A-4B50-AA2C-FEBB5D9967B0}"/>
                  </a:ext>
                </a:extLst>
              </p:cNvPr>
              <p:cNvSpPr>
                <a:spLocks noRot="1" noChangeAspect="1" noMove="1" noResize="1" noEditPoints="1" noAdjustHandles="1" noChangeArrowheads="1" noChangeShapeType="1" noTextEdit="1"/>
              </p:cNvSpPr>
              <p:nvPr/>
            </p:nvSpPr>
            <p:spPr>
              <a:xfrm>
                <a:off x="4054988" y="4412166"/>
                <a:ext cx="537495" cy="566654"/>
              </a:xfrm>
              <a:prstGeom prst="flowChartConnector">
                <a:avLst/>
              </a:prstGeom>
              <a:blipFill>
                <a:blip r:embed="rId12"/>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20" name="رابط كسهم مستقيم 27">
            <a:extLst>
              <a:ext uri="{FF2B5EF4-FFF2-40B4-BE49-F238E27FC236}">
                <a16:creationId xmlns:a16="http://schemas.microsoft.com/office/drawing/2014/main" id="{005F2428-555F-4123-886E-C211F65E4EA7}"/>
              </a:ext>
            </a:extLst>
          </p:cNvPr>
          <p:cNvCxnSpPr>
            <a:cxnSpLocks/>
            <a:stCxn id="10" idx="6"/>
            <a:endCxn id="5" idx="2"/>
          </p:cNvCxnSpPr>
          <p:nvPr/>
        </p:nvCxnSpPr>
        <p:spPr>
          <a:xfrm flipV="1">
            <a:off x="1286513" y="2104739"/>
            <a:ext cx="2775790" cy="1198251"/>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1" name="رابط كسهم مستقيم 30">
            <a:extLst>
              <a:ext uri="{FF2B5EF4-FFF2-40B4-BE49-F238E27FC236}">
                <a16:creationId xmlns:a16="http://schemas.microsoft.com/office/drawing/2014/main" id="{13A84115-0FCA-4599-B816-D16B14BB6EDD}"/>
              </a:ext>
            </a:extLst>
          </p:cNvPr>
          <p:cNvCxnSpPr>
            <a:cxnSpLocks/>
            <a:stCxn id="10" idx="6"/>
            <a:endCxn id="6" idx="2"/>
          </p:cNvCxnSpPr>
          <p:nvPr/>
        </p:nvCxnSpPr>
        <p:spPr>
          <a:xfrm flipV="1">
            <a:off x="1286513" y="2945695"/>
            <a:ext cx="2766852" cy="357296"/>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2" name="رابط كسهم مستقيم 33">
            <a:extLst>
              <a:ext uri="{FF2B5EF4-FFF2-40B4-BE49-F238E27FC236}">
                <a16:creationId xmlns:a16="http://schemas.microsoft.com/office/drawing/2014/main" id="{DD1D7601-529B-425B-AA5D-BDC58D3F9C7B}"/>
              </a:ext>
            </a:extLst>
          </p:cNvPr>
          <p:cNvCxnSpPr>
            <a:cxnSpLocks/>
            <a:stCxn id="10" idx="6"/>
            <a:endCxn id="7" idx="2"/>
          </p:cNvCxnSpPr>
          <p:nvPr/>
        </p:nvCxnSpPr>
        <p:spPr>
          <a:xfrm>
            <a:off x="1286513" y="3302990"/>
            <a:ext cx="2775859" cy="502883"/>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3" name="رابط كسهم مستقيم 42">
            <a:extLst>
              <a:ext uri="{FF2B5EF4-FFF2-40B4-BE49-F238E27FC236}">
                <a16:creationId xmlns:a16="http://schemas.microsoft.com/office/drawing/2014/main" id="{157ABD05-4081-46AF-88EF-A674A3CBA047}"/>
              </a:ext>
            </a:extLst>
          </p:cNvPr>
          <p:cNvCxnSpPr>
            <a:cxnSpLocks/>
            <a:stCxn id="10" idx="6"/>
            <a:endCxn id="19" idx="2"/>
          </p:cNvCxnSpPr>
          <p:nvPr/>
        </p:nvCxnSpPr>
        <p:spPr>
          <a:xfrm>
            <a:off x="1286513" y="3302990"/>
            <a:ext cx="2768476" cy="1392503"/>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4" name="رابط كسهم مستقيم 36">
            <a:extLst>
              <a:ext uri="{FF2B5EF4-FFF2-40B4-BE49-F238E27FC236}">
                <a16:creationId xmlns:a16="http://schemas.microsoft.com/office/drawing/2014/main" id="{F7098E31-FE70-471F-BF5C-F50AC0DD3E62}"/>
              </a:ext>
            </a:extLst>
          </p:cNvPr>
          <p:cNvCxnSpPr>
            <a:cxnSpLocks/>
            <a:stCxn id="9" idx="6"/>
            <a:endCxn id="5" idx="2"/>
          </p:cNvCxnSpPr>
          <p:nvPr/>
        </p:nvCxnSpPr>
        <p:spPr>
          <a:xfrm flipV="1">
            <a:off x="1277884" y="2104739"/>
            <a:ext cx="2784419" cy="2232749"/>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5" name="رابط كسهم مستقيم 45">
            <a:extLst>
              <a:ext uri="{FF2B5EF4-FFF2-40B4-BE49-F238E27FC236}">
                <a16:creationId xmlns:a16="http://schemas.microsoft.com/office/drawing/2014/main" id="{84698E5D-A927-4B96-B858-D48343CCFD00}"/>
              </a:ext>
            </a:extLst>
          </p:cNvPr>
          <p:cNvCxnSpPr>
            <a:cxnSpLocks/>
            <a:stCxn id="9" idx="6"/>
            <a:endCxn id="6" idx="2"/>
          </p:cNvCxnSpPr>
          <p:nvPr/>
        </p:nvCxnSpPr>
        <p:spPr>
          <a:xfrm flipV="1">
            <a:off x="1277883" y="2945694"/>
            <a:ext cx="2775482" cy="1391794"/>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6" name="رابط كسهم مستقيم 48">
            <a:extLst>
              <a:ext uri="{FF2B5EF4-FFF2-40B4-BE49-F238E27FC236}">
                <a16:creationId xmlns:a16="http://schemas.microsoft.com/office/drawing/2014/main" id="{46D5ABCE-191C-441B-86BE-63DD94392F84}"/>
              </a:ext>
            </a:extLst>
          </p:cNvPr>
          <p:cNvCxnSpPr>
            <a:cxnSpLocks/>
            <a:stCxn id="9" idx="6"/>
            <a:endCxn id="7" idx="2"/>
          </p:cNvCxnSpPr>
          <p:nvPr/>
        </p:nvCxnSpPr>
        <p:spPr>
          <a:xfrm flipV="1">
            <a:off x="1277884" y="3805873"/>
            <a:ext cx="2784488" cy="531615"/>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7" name="رابط كسهم مستقيم 51">
            <a:extLst>
              <a:ext uri="{FF2B5EF4-FFF2-40B4-BE49-F238E27FC236}">
                <a16:creationId xmlns:a16="http://schemas.microsoft.com/office/drawing/2014/main" id="{BD0B348C-2334-41E1-BD81-D274B2311703}"/>
              </a:ext>
            </a:extLst>
          </p:cNvPr>
          <p:cNvCxnSpPr>
            <a:cxnSpLocks/>
            <a:stCxn id="9" idx="6"/>
            <a:endCxn id="19" idx="2"/>
          </p:cNvCxnSpPr>
          <p:nvPr/>
        </p:nvCxnSpPr>
        <p:spPr>
          <a:xfrm>
            <a:off x="1277884" y="4337488"/>
            <a:ext cx="2777105" cy="358005"/>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28" name="TextBox 44">
                <a:extLst>
                  <a:ext uri="{FF2B5EF4-FFF2-40B4-BE49-F238E27FC236}">
                    <a16:creationId xmlns:a16="http://schemas.microsoft.com/office/drawing/2014/main" id="{FC8C4459-E41C-4046-BE3A-94CF8E5AF9D3}"/>
                  </a:ext>
                </a:extLst>
              </p:cNvPr>
              <p:cNvSpPr txBox="1"/>
              <p:nvPr/>
            </p:nvSpPr>
            <p:spPr>
              <a:xfrm rot="1774940">
                <a:off x="1341874" y="2522968"/>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𝟑</m:t>
                          </m:r>
                        </m:sub>
                      </m:sSub>
                    </m:oMath>
                  </m:oMathPara>
                </a14:m>
                <a:endParaRPr lang="en-US" sz="1200" b="1" kern="0" dirty="0">
                  <a:solidFill>
                    <a:srgbClr val="6B8335">
                      <a:lumMod val="75000"/>
                    </a:srgbClr>
                  </a:solidFill>
                  <a:latin typeface="Arial"/>
                  <a:cs typeface="Arial"/>
                  <a:sym typeface="Arial"/>
                </a:endParaRPr>
              </a:p>
            </p:txBody>
          </p:sp>
        </mc:Choice>
        <mc:Fallback>
          <p:sp>
            <p:nvSpPr>
              <p:cNvPr id="28" name="TextBox 44">
                <a:extLst>
                  <a:ext uri="{FF2B5EF4-FFF2-40B4-BE49-F238E27FC236}">
                    <a16:creationId xmlns:a16="http://schemas.microsoft.com/office/drawing/2014/main" id="{FC8C4459-E41C-4046-BE3A-94CF8E5AF9D3}"/>
                  </a:ext>
                </a:extLst>
              </p:cNvPr>
              <p:cNvSpPr txBox="1">
                <a:spLocks noRot="1" noChangeAspect="1" noMove="1" noResize="1" noEditPoints="1" noAdjustHandles="1" noChangeArrowheads="1" noChangeShapeType="1" noTextEdit="1"/>
              </p:cNvSpPr>
              <p:nvPr/>
            </p:nvSpPr>
            <p:spPr>
              <a:xfrm rot="1774940">
                <a:off x="1341874" y="2522968"/>
                <a:ext cx="1129474" cy="285206"/>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44">
                <a:extLst>
                  <a:ext uri="{FF2B5EF4-FFF2-40B4-BE49-F238E27FC236}">
                    <a16:creationId xmlns:a16="http://schemas.microsoft.com/office/drawing/2014/main" id="{23753BE8-03B0-4608-A564-350C1888720F}"/>
                  </a:ext>
                </a:extLst>
              </p:cNvPr>
              <p:cNvSpPr txBox="1"/>
              <p:nvPr/>
            </p:nvSpPr>
            <p:spPr>
              <a:xfrm rot="20405673">
                <a:off x="1253920" y="2810220"/>
                <a:ext cx="1129163" cy="2852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sz="1600" b="1" i="1">
                    <a:solidFill>
                      <a:schemeClr val="bg1">
                        <a:lumMod val="50000"/>
                      </a:schemeClr>
                    </a:solidFill>
                    <a:latin typeface="Cambria Math" panose="02040503050406030204" pitchFamily="18" charset="0"/>
                  </a:defRPr>
                </a:lvl1p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kern="0">
                              <a:solidFill>
                                <a:srgbClr val="FFF9E8">
                                  <a:lumMod val="50000"/>
                                </a:srgbClr>
                              </a:solidFill>
                              <a:sym typeface="Arial"/>
                            </a:rPr>
                          </m:ctrlPr>
                        </m:sSubPr>
                        <m:e>
                          <m:r>
                            <a:rPr lang="en-US" sz="1200" kern="0">
                              <a:solidFill>
                                <a:srgbClr val="FFF9E8">
                                  <a:lumMod val="50000"/>
                                </a:srgbClr>
                              </a:solidFill>
                              <a:sym typeface="Arial"/>
                            </a:rPr>
                            <m:t>𝒘</m:t>
                          </m:r>
                        </m:e>
                        <m:sub>
                          <m:r>
                            <a:rPr lang="en-US" sz="1200" kern="0">
                              <a:solidFill>
                                <a:srgbClr val="FFF9E8">
                                  <a:lumMod val="50000"/>
                                </a:srgbClr>
                              </a:solidFill>
                              <a:sym typeface="Arial"/>
                            </a:rPr>
                            <m:t>𝟏</m:t>
                          </m:r>
                          <m:r>
                            <a:rPr lang="en-US" sz="1200" kern="0">
                              <a:solidFill>
                                <a:srgbClr val="FFF9E8">
                                  <a:lumMod val="50000"/>
                                </a:srgbClr>
                              </a:solidFill>
                              <a:sym typeface="Arial"/>
                            </a:rPr>
                            <m:t>,</m:t>
                          </m:r>
                          <m:r>
                            <a:rPr lang="en-US" sz="1200" kern="0">
                              <a:solidFill>
                                <a:srgbClr val="FFF9E8">
                                  <a:lumMod val="50000"/>
                                </a:srgbClr>
                              </a:solidFill>
                              <a:sym typeface="Arial"/>
                            </a:rPr>
                            <m:t>𝟎</m:t>
                          </m:r>
                        </m:sub>
                      </m:sSub>
                    </m:oMath>
                  </m:oMathPara>
                </a14:m>
                <a:endParaRPr lang="en-US" sz="1200" kern="0" dirty="0">
                  <a:solidFill>
                    <a:srgbClr val="FFF9E8">
                      <a:lumMod val="50000"/>
                    </a:srgbClr>
                  </a:solidFill>
                  <a:cs typeface="Arial"/>
                  <a:sym typeface="Arial"/>
                </a:endParaRPr>
              </a:p>
            </p:txBody>
          </p:sp>
        </mc:Choice>
        <mc:Fallback>
          <p:sp>
            <p:nvSpPr>
              <p:cNvPr id="29" name="TextBox 44">
                <a:extLst>
                  <a:ext uri="{FF2B5EF4-FFF2-40B4-BE49-F238E27FC236}">
                    <a16:creationId xmlns:a16="http://schemas.microsoft.com/office/drawing/2014/main" id="{23753BE8-03B0-4608-A564-350C1888720F}"/>
                  </a:ext>
                </a:extLst>
              </p:cNvPr>
              <p:cNvSpPr txBox="1">
                <a:spLocks noRot="1" noChangeAspect="1" noMove="1" noResize="1" noEditPoints="1" noAdjustHandles="1" noChangeArrowheads="1" noChangeShapeType="1" noTextEdit="1"/>
              </p:cNvSpPr>
              <p:nvPr/>
            </p:nvSpPr>
            <p:spPr>
              <a:xfrm rot="20405673">
                <a:off x="1253920" y="2810220"/>
                <a:ext cx="1129163" cy="285206"/>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44">
                <a:extLst>
                  <a:ext uri="{FF2B5EF4-FFF2-40B4-BE49-F238E27FC236}">
                    <a16:creationId xmlns:a16="http://schemas.microsoft.com/office/drawing/2014/main" id="{85A54BFE-FE1C-41FC-B88D-F9CAE79AF684}"/>
                  </a:ext>
                </a:extLst>
              </p:cNvPr>
              <p:cNvSpPr txBox="1"/>
              <p:nvPr/>
            </p:nvSpPr>
            <p:spPr>
              <a:xfrm rot="21122546">
                <a:off x="1342977" y="2984563"/>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𝟏</m:t>
                          </m:r>
                        </m:sub>
                      </m:sSub>
                    </m:oMath>
                  </m:oMathPara>
                </a14:m>
                <a:endParaRPr lang="en-US" sz="1200" b="1" kern="0" dirty="0">
                  <a:solidFill>
                    <a:srgbClr val="FFF9E8">
                      <a:lumMod val="50000"/>
                    </a:srgbClr>
                  </a:solidFill>
                  <a:latin typeface="Arial"/>
                  <a:cs typeface="Arial"/>
                  <a:sym typeface="Arial"/>
                </a:endParaRPr>
              </a:p>
            </p:txBody>
          </p:sp>
        </mc:Choice>
        <mc:Fallback>
          <p:sp>
            <p:nvSpPr>
              <p:cNvPr id="30" name="TextBox 44">
                <a:extLst>
                  <a:ext uri="{FF2B5EF4-FFF2-40B4-BE49-F238E27FC236}">
                    <a16:creationId xmlns:a16="http://schemas.microsoft.com/office/drawing/2014/main" id="{85A54BFE-FE1C-41FC-B88D-F9CAE79AF684}"/>
                  </a:ext>
                </a:extLst>
              </p:cNvPr>
              <p:cNvSpPr txBox="1">
                <a:spLocks noRot="1" noChangeAspect="1" noMove="1" noResize="1" noEditPoints="1" noAdjustHandles="1" noChangeArrowheads="1" noChangeShapeType="1" noTextEdit="1"/>
              </p:cNvSpPr>
              <p:nvPr/>
            </p:nvSpPr>
            <p:spPr>
              <a:xfrm rot="21122546">
                <a:off x="1342977" y="2984563"/>
                <a:ext cx="1129474" cy="285206"/>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44">
                <a:extLst>
                  <a:ext uri="{FF2B5EF4-FFF2-40B4-BE49-F238E27FC236}">
                    <a16:creationId xmlns:a16="http://schemas.microsoft.com/office/drawing/2014/main" id="{8DB28437-42A4-46A9-ABD2-9CC9FB128769}"/>
                  </a:ext>
                </a:extLst>
              </p:cNvPr>
              <p:cNvSpPr txBox="1"/>
              <p:nvPr/>
            </p:nvSpPr>
            <p:spPr>
              <a:xfrm rot="707322">
                <a:off x="1416486" y="3184460"/>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𝟐</m:t>
                          </m:r>
                        </m:sub>
                      </m:sSub>
                    </m:oMath>
                  </m:oMathPara>
                </a14:m>
                <a:endParaRPr lang="en-US" sz="1200" b="1" kern="0" dirty="0">
                  <a:solidFill>
                    <a:srgbClr val="FFF9E8">
                      <a:lumMod val="50000"/>
                    </a:srgbClr>
                  </a:solidFill>
                  <a:latin typeface="Arial"/>
                  <a:cs typeface="Arial"/>
                  <a:sym typeface="Arial"/>
                </a:endParaRPr>
              </a:p>
            </p:txBody>
          </p:sp>
        </mc:Choice>
        <mc:Fallback>
          <p:sp>
            <p:nvSpPr>
              <p:cNvPr id="31" name="TextBox 44">
                <a:extLst>
                  <a:ext uri="{FF2B5EF4-FFF2-40B4-BE49-F238E27FC236}">
                    <a16:creationId xmlns:a16="http://schemas.microsoft.com/office/drawing/2014/main" id="{8DB28437-42A4-46A9-ABD2-9CC9FB128769}"/>
                  </a:ext>
                </a:extLst>
              </p:cNvPr>
              <p:cNvSpPr txBox="1">
                <a:spLocks noRot="1" noChangeAspect="1" noMove="1" noResize="1" noEditPoints="1" noAdjustHandles="1" noChangeArrowheads="1" noChangeShapeType="1" noTextEdit="1"/>
              </p:cNvSpPr>
              <p:nvPr/>
            </p:nvSpPr>
            <p:spPr>
              <a:xfrm rot="707322">
                <a:off x="1416486" y="3184460"/>
                <a:ext cx="1129474" cy="285206"/>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44">
                <a:extLst>
                  <a:ext uri="{FF2B5EF4-FFF2-40B4-BE49-F238E27FC236}">
                    <a16:creationId xmlns:a16="http://schemas.microsoft.com/office/drawing/2014/main" id="{E885A96F-4A50-4245-8E36-2E83A87E2A91}"/>
                  </a:ext>
                </a:extLst>
              </p:cNvPr>
              <p:cNvSpPr txBox="1"/>
              <p:nvPr/>
            </p:nvSpPr>
            <p:spPr>
              <a:xfrm rot="1289286">
                <a:off x="1348658" y="3350673"/>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𝟑</m:t>
                          </m:r>
                        </m:sub>
                      </m:sSub>
                    </m:oMath>
                  </m:oMathPara>
                </a14:m>
                <a:endParaRPr lang="en-US" sz="1200" b="1" kern="0" dirty="0">
                  <a:solidFill>
                    <a:srgbClr val="FFF9E8">
                      <a:lumMod val="50000"/>
                    </a:srgbClr>
                  </a:solidFill>
                  <a:latin typeface="Arial"/>
                  <a:cs typeface="Arial"/>
                  <a:sym typeface="Arial"/>
                </a:endParaRPr>
              </a:p>
            </p:txBody>
          </p:sp>
        </mc:Choice>
        <mc:Fallback>
          <p:sp>
            <p:nvSpPr>
              <p:cNvPr id="32" name="TextBox 44">
                <a:extLst>
                  <a:ext uri="{FF2B5EF4-FFF2-40B4-BE49-F238E27FC236}">
                    <a16:creationId xmlns:a16="http://schemas.microsoft.com/office/drawing/2014/main" id="{E885A96F-4A50-4245-8E36-2E83A87E2A91}"/>
                  </a:ext>
                </a:extLst>
              </p:cNvPr>
              <p:cNvSpPr txBox="1">
                <a:spLocks noRot="1" noChangeAspect="1" noMove="1" noResize="1" noEditPoints="1" noAdjustHandles="1" noChangeArrowheads="1" noChangeShapeType="1" noTextEdit="1"/>
              </p:cNvSpPr>
              <p:nvPr/>
            </p:nvSpPr>
            <p:spPr>
              <a:xfrm rot="1289286">
                <a:off x="1348658" y="3350673"/>
                <a:ext cx="1129474" cy="285206"/>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44">
                <a:extLst>
                  <a:ext uri="{FF2B5EF4-FFF2-40B4-BE49-F238E27FC236}">
                    <a16:creationId xmlns:a16="http://schemas.microsoft.com/office/drawing/2014/main" id="{E3A3BFE1-3DFB-40E1-B743-44DC00924CAB}"/>
                  </a:ext>
                </a:extLst>
              </p:cNvPr>
              <p:cNvSpPr txBox="1"/>
              <p:nvPr/>
            </p:nvSpPr>
            <p:spPr>
              <a:xfrm rot="19524575">
                <a:off x="1461161" y="3641670"/>
                <a:ext cx="645246"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𝟎</m:t>
                          </m:r>
                        </m:sub>
                      </m:sSub>
                    </m:oMath>
                  </m:oMathPara>
                </a14:m>
                <a:endParaRPr lang="en-US" sz="1200" b="1" kern="0" dirty="0">
                  <a:solidFill>
                    <a:srgbClr val="F4EEE3">
                      <a:lumMod val="25000"/>
                    </a:srgbClr>
                  </a:solidFill>
                  <a:latin typeface="Arial"/>
                  <a:cs typeface="Arial"/>
                  <a:sym typeface="Arial"/>
                </a:endParaRPr>
              </a:p>
            </p:txBody>
          </p:sp>
        </mc:Choice>
        <mc:Fallback>
          <p:sp>
            <p:nvSpPr>
              <p:cNvPr id="33" name="TextBox 44">
                <a:extLst>
                  <a:ext uri="{FF2B5EF4-FFF2-40B4-BE49-F238E27FC236}">
                    <a16:creationId xmlns:a16="http://schemas.microsoft.com/office/drawing/2014/main" id="{E3A3BFE1-3DFB-40E1-B743-44DC00924CAB}"/>
                  </a:ext>
                </a:extLst>
              </p:cNvPr>
              <p:cNvSpPr txBox="1">
                <a:spLocks noRot="1" noChangeAspect="1" noMove="1" noResize="1" noEditPoints="1" noAdjustHandles="1" noChangeArrowheads="1" noChangeShapeType="1" noTextEdit="1"/>
              </p:cNvSpPr>
              <p:nvPr/>
            </p:nvSpPr>
            <p:spPr>
              <a:xfrm rot="19524575">
                <a:off x="1461161" y="3641670"/>
                <a:ext cx="645246" cy="285206"/>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44">
                <a:extLst>
                  <a:ext uri="{FF2B5EF4-FFF2-40B4-BE49-F238E27FC236}">
                    <a16:creationId xmlns:a16="http://schemas.microsoft.com/office/drawing/2014/main" id="{A3F8213C-8973-45D2-B2DB-27F586318087}"/>
                  </a:ext>
                </a:extLst>
              </p:cNvPr>
              <p:cNvSpPr txBox="1"/>
              <p:nvPr/>
            </p:nvSpPr>
            <p:spPr>
              <a:xfrm rot="19696060">
                <a:off x="1447684" y="3749211"/>
                <a:ext cx="1007778"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𝟏</m:t>
                          </m:r>
                        </m:sub>
                      </m:sSub>
                    </m:oMath>
                  </m:oMathPara>
                </a14:m>
                <a:endParaRPr lang="en-US" sz="1200" b="1" i="1" kern="0" dirty="0">
                  <a:solidFill>
                    <a:srgbClr val="F4EEE3">
                      <a:lumMod val="25000"/>
                    </a:srgbClr>
                  </a:solidFill>
                  <a:latin typeface="Cambria Math" panose="02040503050406030204" pitchFamily="18" charset="0"/>
                  <a:cs typeface="Arial"/>
                  <a:sym typeface="Arial"/>
                </a:endParaRPr>
              </a:p>
            </p:txBody>
          </p:sp>
        </mc:Choice>
        <mc:Fallback>
          <p:sp>
            <p:nvSpPr>
              <p:cNvPr id="34" name="TextBox 44">
                <a:extLst>
                  <a:ext uri="{FF2B5EF4-FFF2-40B4-BE49-F238E27FC236}">
                    <a16:creationId xmlns:a16="http://schemas.microsoft.com/office/drawing/2014/main" id="{A3F8213C-8973-45D2-B2DB-27F586318087}"/>
                  </a:ext>
                </a:extLst>
              </p:cNvPr>
              <p:cNvSpPr txBox="1">
                <a:spLocks noRot="1" noChangeAspect="1" noMove="1" noResize="1" noEditPoints="1" noAdjustHandles="1" noChangeArrowheads="1" noChangeShapeType="1" noTextEdit="1"/>
              </p:cNvSpPr>
              <p:nvPr/>
            </p:nvSpPr>
            <p:spPr>
              <a:xfrm rot="19696060">
                <a:off x="1447684" y="3749211"/>
                <a:ext cx="1007778" cy="285206"/>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44">
                <a:extLst>
                  <a:ext uri="{FF2B5EF4-FFF2-40B4-BE49-F238E27FC236}">
                    <a16:creationId xmlns:a16="http://schemas.microsoft.com/office/drawing/2014/main" id="{07F82C4A-253C-4768-BD55-FE253C933298}"/>
                  </a:ext>
                </a:extLst>
              </p:cNvPr>
              <p:cNvSpPr txBox="1"/>
              <p:nvPr/>
            </p:nvSpPr>
            <p:spPr>
              <a:xfrm rot="21086705">
                <a:off x="1611319" y="3927799"/>
                <a:ext cx="968134" cy="2852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sz="1600" b="1" i="1">
                    <a:solidFill>
                      <a:schemeClr val="accent3">
                        <a:lumMod val="25000"/>
                      </a:schemeClr>
                    </a:solidFill>
                    <a:latin typeface="Cambria Math" panose="02040503050406030204" pitchFamily="18" charset="0"/>
                  </a:defRPr>
                </a:lvl1p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kern="0">
                              <a:solidFill>
                                <a:srgbClr val="F4EEE3">
                                  <a:lumMod val="25000"/>
                                </a:srgbClr>
                              </a:solidFill>
                              <a:sym typeface="Arial"/>
                            </a:rPr>
                          </m:ctrlPr>
                        </m:sSubPr>
                        <m:e>
                          <m:r>
                            <a:rPr lang="en-US" sz="1200" kern="0">
                              <a:solidFill>
                                <a:srgbClr val="F4EEE3">
                                  <a:lumMod val="25000"/>
                                </a:srgbClr>
                              </a:solidFill>
                              <a:sym typeface="Arial"/>
                            </a:rPr>
                            <m:t>𝒘</m:t>
                          </m:r>
                        </m:e>
                        <m:sub>
                          <m:r>
                            <a:rPr lang="en-US" sz="1200" kern="0">
                              <a:solidFill>
                                <a:srgbClr val="F4EEE3">
                                  <a:lumMod val="25000"/>
                                </a:srgbClr>
                              </a:solidFill>
                              <a:sym typeface="Arial"/>
                            </a:rPr>
                            <m:t>𝟐</m:t>
                          </m:r>
                          <m:r>
                            <a:rPr lang="en-US" sz="1200" kern="0">
                              <a:solidFill>
                                <a:srgbClr val="F4EEE3">
                                  <a:lumMod val="25000"/>
                                </a:srgbClr>
                              </a:solidFill>
                              <a:sym typeface="Arial"/>
                            </a:rPr>
                            <m:t>,</m:t>
                          </m:r>
                          <m:r>
                            <a:rPr lang="en-US" sz="1200" kern="0">
                              <a:solidFill>
                                <a:srgbClr val="F4EEE3">
                                  <a:lumMod val="25000"/>
                                </a:srgbClr>
                              </a:solidFill>
                              <a:sym typeface="Arial"/>
                            </a:rPr>
                            <m:t>𝟐</m:t>
                          </m:r>
                        </m:sub>
                      </m:sSub>
                    </m:oMath>
                  </m:oMathPara>
                </a14:m>
                <a:endParaRPr lang="en-US" sz="1200" kern="0" dirty="0">
                  <a:solidFill>
                    <a:srgbClr val="F4EEE3">
                      <a:lumMod val="25000"/>
                    </a:srgbClr>
                  </a:solidFill>
                  <a:cs typeface="Arial"/>
                  <a:sym typeface="Arial"/>
                </a:endParaRPr>
              </a:p>
            </p:txBody>
          </p:sp>
        </mc:Choice>
        <mc:Fallback>
          <p:sp>
            <p:nvSpPr>
              <p:cNvPr id="35" name="TextBox 44">
                <a:extLst>
                  <a:ext uri="{FF2B5EF4-FFF2-40B4-BE49-F238E27FC236}">
                    <a16:creationId xmlns:a16="http://schemas.microsoft.com/office/drawing/2014/main" id="{07F82C4A-253C-4768-BD55-FE253C933298}"/>
                  </a:ext>
                </a:extLst>
              </p:cNvPr>
              <p:cNvSpPr txBox="1">
                <a:spLocks noRot="1" noChangeAspect="1" noMove="1" noResize="1" noEditPoints="1" noAdjustHandles="1" noChangeArrowheads="1" noChangeShapeType="1" noTextEdit="1"/>
              </p:cNvSpPr>
              <p:nvPr/>
            </p:nvSpPr>
            <p:spPr>
              <a:xfrm rot="21086705">
                <a:off x="1611319" y="3927799"/>
                <a:ext cx="968134" cy="285206"/>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44">
                <a:extLst>
                  <a:ext uri="{FF2B5EF4-FFF2-40B4-BE49-F238E27FC236}">
                    <a16:creationId xmlns:a16="http://schemas.microsoft.com/office/drawing/2014/main" id="{08329678-9ED7-4562-9AE8-1F3D4F8EA878}"/>
                  </a:ext>
                </a:extLst>
              </p:cNvPr>
              <p:cNvSpPr txBox="1"/>
              <p:nvPr/>
            </p:nvSpPr>
            <p:spPr>
              <a:xfrm>
                <a:off x="1641156" y="4185802"/>
                <a:ext cx="96813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𝟑</m:t>
                          </m:r>
                        </m:sub>
                      </m:sSub>
                    </m:oMath>
                  </m:oMathPara>
                </a14:m>
                <a:endParaRPr lang="en-US" sz="1200" b="1" i="1" kern="0" dirty="0">
                  <a:solidFill>
                    <a:srgbClr val="F4EEE3">
                      <a:lumMod val="25000"/>
                    </a:srgbClr>
                  </a:solidFill>
                  <a:latin typeface="Cambria Math" panose="02040503050406030204" pitchFamily="18" charset="0"/>
                  <a:cs typeface="Arial"/>
                  <a:sym typeface="Arial"/>
                </a:endParaRPr>
              </a:p>
            </p:txBody>
          </p:sp>
        </mc:Choice>
        <mc:Fallback>
          <p:sp>
            <p:nvSpPr>
              <p:cNvPr id="36" name="TextBox 44">
                <a:extLst>
                  <a:ext uri="{FF2B5EF4-FFF2-40B4-BE49-F238E27FC236}">
                    <a16:creationId xmlns:a16="http://schemas.microsoft.com/office/drawing/2014/main" id="{08329678-9ED7-4562-9AE8-1F3D4F8EA878}"/>
                  </a:ext>
                </a:extLst>
              </p:cNvPr>
              <p:cNvSpPr txBox="1">
                <a:spLocks noRot="1" noChangeAspect="1" noMove="1" noResize="1" noEditPoints="1" noAdjustHandles="1" noChangeArrowheads="1" noChangeShapeType="1" noTextEdit="1"/>
              </p:cNvSpPr>
              <p:nvPr/>
            </p:nvSpPr>
            <p:spPr>
              <a:xfrm>
                <a:off x="1641156" y="4185802"/>
                <a:ext cx="968134" cy="285206"/>
              </a:xfrm>
              <a:prstGeom prst="rect">
                <a:avLst/>
              </a:prstGeom>
              <a:blipFill>
                <a:blip r:embed="rId21"/>
                <a:stretch>
                  <a:fillRect/>
                </a:stretch>
              </a:blipFill>
              <a:ln>
                <a:noFill/>
              </a:ln>
            </p:spPr>
            <p:txBody>
              <a:bodyPr/>
              <a:lstStyle/>
              <a:p>
                <a:r>
                  <a:rPr lang="en-US">
                    <a:noFill/>
                  </a:rPr>
                  <a:t> </a:t>
                </a:r>
              </a:p>
            </p:txBody>
          </p:sp>
        </mc:Fallback>
      </mc:AlternateContent>
      <p:cxnSp>
        <p:nvCxnSpPr>
          <p:cNvPr id="37" name="رابط كسهم مستقيم 48">
            <a:extLst>
              <a:ext uri="{FF2B5EF4-FFF2-40B4-BE49-F238E27FC236}">
                <a16:creationId xmlns:a16="http://schemas.microsoft.com/office/drawing/2014/main" id="{E4B80698-87D7-4827-BE37-679A14498383}"/>
              </a:ext>
            </a:extLst>
          </p:cNvPr>
          <p:cNvCxnSpPr>
            <a:cxnSpLocks/>
            <a:stCxn id="5" idx="6"/>
            <a:endCxn id="73" idx="2"/>
          </p:cNvCxnSpPr>
          <p:nvPr/>
        </p:nvCxnSpPr>
        <p:spPr>
          <a:xfrm>
            <a:off x="4600201" y="2104739"/>
            <a:ext cx="2741798" cy="939959"/>
          </a:xfrm>
          <a:prstGeom prst="straightConnector1">
            <a:avLst/>
          </a:prstGeom>
          <a:noFill/>
          <a:ln w="25400" cap="flat" cmpd="sng" algn="ctr">
            <a:solidFill>
              <a:srgbClr val="CF8FB8">
                <a:lumMod val="75000"/>
              </a:srgbClr>
            </a:solidFill>
            <a:prstDash val="solid"/>
            <a:tailEnd type="triangle"/>
          </a:ln>
          <a:effectLst>
            <a:outerShdw blurRad="40000" dist="20000" dir="5400000" rotWithShape="0">
              <a:srgbClr val="000000">
                <a:alpha val="38000"/>
              </a:srgbClr>
            </a:outerShdw>
          </a:effectLst>
        </p:spPr>
      </p:cxnSp>
      <p:cxnSp>
        <p:nvCxnSpPr>
          <p:cNvPr id="38" name="رابط كسهم مستقيم 48">
            <a:extLst>
              <a:ext uri="{FF2B5EF4-FFF2-40B4-BE49-F238E27FC236}">
                <a16:creationId xmlns:a16="http://schemas.microsoft.com/office/drawing/2014/main" id="{1FFEFED4-E913-40F5-9A63-456AB13EC026}"/>
              </a:ext>
            </a:extLst>
          </p:cNvPr>
          <p:cNvCxnSpPr>
            <a:cxnSpLocks/>
            <a:stCxn id="6" idx="6"/>
            <a:endCxn id="73" idx="2"/>
          </p:cNvCxnSpPr>
          <p:nvPr/>
        </p:nvCxnSpPr>
        <p:spPr>
          <a:xfrm>
            <a:off x="4591263" y="2945694"/>
            <a:ext cx="2750736" cy="99004"/>
          </a:xfrm>
          <a:prstGeom prst="straightConnector1">
            <a:avLst/>
          </a:prstGeom>
          <a:noFill/>
          <a:ln w="25400" cap="flat" cmpd="sng" algn="ctr">
            <a:solidFill>
              <a:srgbClr val="CF8FB8">
                <a:lumMod val="75000"/>
              </a:srgbClr>
            </a:solidFill>
            <a:prstDash val="solid"/>
            <a:tailEnd type="triangle"/>
          </a:ln>
          <a:effectLst>
            <a:outerShdw blurRad="40000" dist="20000" dir="5400000" rotWithShape="0">
              <a:srgbClr val="000000">
                <a:alpha val="38000"/>
              </a:srgbClr>
            </a:outerShdw>
          </a:effectLst>
        </p:spPr>
      </p:cxnSp>
      <p:cxnSp>
        <p:nvCxnSpPr>
          <p:cNvPr id="39" name="رابط كسهم مستقيم 48">
            <a:extLst>
              <a:ext uri="{FF2B5EF4-FFF2-40B4-BE49-F238E27FC236}">
                <a16:creationId xmlns:a16="http://schemas.microsoft.com/office/drawing/2014/main" id="{AC9852C5-C2E4-4118-B014-BB2B50555189}"/>
              </a:ext>
            </a:extLst>
          </p:cNvPr>
          <p:cNvCxnSpPr>
            <a:cxnSpLocks/>
            <a:stCxn id="7" idx="6"/>
            <a:endCxn id="73" idx="2"/>
          </p:cNvCxnSpPr>
          <p:nvPr/>
        </p:nvCxnSpPr>
        <p:spPr>
          <a:xfrm flipV="1">
            <a:off x="4599867" y="3044698"/>
            <a:ext cx="2742133" cy="761175"/>
          </a:xfrm>
          <a:prstGeom prst="straightConnector1">
            <a:avLst/>
          </a:prstGeom>
          <a:noFill/>
          <a:ln w="25400" cap="flat" cmpd="sng" algn="ctr">
            <a:solidFill>
              <a:srgbClr val="B55291"/>
            </a:solidFill>
            <a:prstDash val="solid"/>
            <a:tailEnd type="triangle"/>
          </a:ln>
          <a:effectLst>
            <a:outerShdw blurRad="40000" dist="20000" dir="5400000" rotWithShape="0">
              <a:srgbClr val="000000">
                <a:alpha val="38000"/>
              </a:srgbClr>
            </a:outerShdw>
          </a:effectLst>
        </p:spPr>
      </p:cxnSp>
      <p:cxnSp>
        <p:nvCxnSpPr>
          <p:cNvPr id="40" name="رابط كسهم مستقيم 48">
            <a:extLst>
              <a:ext uri="{FF2B5EF4-FFF2-40B4-BE49-F238E27FC236}">
                <a16:creationId xmlns:a16="http://schemas.microsoft.com/office/drawing/2014/main" id="{068ED925-03D8-4EAE-99BC-D0066CC9B92F}"/>
              </a:ext>
            </a:extLst>
          </p:cNvPr>
          <p:cNvCxnSpPr>
            <a:cxnSpLocks/>
            <a:stCxn id="19" idx="6"/>
            <a:endCxn id="73" idx="2"/>
          </p:cNvCxnSpPr>
          <p:nvPr/>
        </p:nvCxnSpPr>
        <p:spPr>
          <a:xfrm flipV="1">
            <a:off x="4592484" y="3044698"/>
            <a:ext cx="2749516" cy="1650795"/>
          </a:xfrm>
          <a:prstGeom prst="straightConnector1">
            <a:avLst/>
          </a:prstGeom>
          <a:noFill/>
          <a:ln w="25400" cap="flat" cmpd="sng" algn="ctr">
            <a:solidFill>
              <a:srgbClr val="B55291"/>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BC259D77-E300-4E0D-A874-935E8E2BC41A}"/>
                  </a:ext>
                </a:extLst>
              </p:cNvPr>
              <p:cNvSpPr/>
              <p:nvPr/>
            </p:nvSpPr>
            <p:spPr>
              <a:xfrm rot="1183504">
                <a:off x="6148779" y="2492561"/>
                <a:ext cx="827283"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ar-EG" sz="1050" i="1" kern="0">
                              <a:solidFill>
                                <a:srgbClr val="000000"/>
                              </a:solidFill>
                              <a:latin typeface="Cambria Math" panose="02040503050406030204" pitchFamily="18" charset="0"/>
                              <a:sym typeface="Arial"/>
                            </a:rPr>
                          </m:ctrlPr>
                        </m:sSubSupPr>
                        <m:e>
                          <m:r>
                            <a:rPr lang="en-US" sz="1050" i="1" kern="0">
                              <a:solidFill>
                                <a:srgbClr val="000000"/>
                              </a:solidFill>
                              <a:latin typeface="Cambria Math" panose="02040503050406030204" pitchFamily="18" charset="0"/>
                              <a:sym typeface="Arial"/>
                            </a:rPr>
                            <m:t>𝑤</m:t>
                          </m:r>
                        </m:e>
                        <m:sub>
                          <m:r>
                            <a:rPr lang="en-US" sz="1050" i="1" kern="0">
                              <a:solidFill>
                                <a:srgbClr val="000000"/>
                              </a:solidFill>
                              <a:latin typeface="Cambria Math" panose="02040503050406030204" pitchFamily="18" charset="0"/>
                              <a:sym typeface="Arial"/>
                            </a:rPr>
                            <m:t>0</m:t>
                          </m:r>
                          <m:r>
                            <a:rPr lang="en-US" sz="1050" i="1" kern="0">
                              <a:solidFill>
                                <a:srgbClr val="000000"/>
                              </a:solidFill>
                              <a:latin typeface="Cambria Math" panose="02040503050406030204" pitchFamily="18" charset="0"/>
                              <a:sym typeface="Arial"/>
                            </a:rPr>
                            <m:t>,</m:t>
                          </m:r>
                          <m:r>
                            <a:rPr lang="en-US" sz="1050" i="1" kern="0">
                              <a:solidFill>
                                <a:srgbClr val="000000"/>
                              </a:solidFill>
                              <a:latin typeface="Cambria Math" panose="02040503050406030204" pitchFamily="18" charset="0"/>
                              <a:sym typeface="Arial"/>
                            </a:rPr>
                            <m:t>0</m:t>
                          </m:r>
                        </m:sub>
                        <m:sup>
                          <m:r>
                            <a:rPr lang="en-US" sz="1050" i="1" kern="0">
                              <a:solidFill>
                                <a:srgbClr val="000000"/>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41" name="Rectangle 40">
                <a:extLst>
                  <a:ext uri="{FF2B5EF4-FFF2-40B4-BE49-F238E27FC236}">
                    <a16:creationId xmlns:a16="http://schemas.microsoft.com/office/drawing/2014/main" id="{BC259D77-E300-4E0D-A874-935E8E2BC41A}"/>
                  </a:ext>
                </a:extLst>
              </p:cNvPr>
              <p:cNvSpPr>
                <a:spLocks noRot="1" noChangeAspect="1" noMove="1" noResize="1" noEditPoints="1" noAdjustHandles="1" noChangeArrowheads="1" noChangeShapeType="1" noTextEdit="1"/>
              </p:cNvSpPr>
              <p:nvPr/>
            </p:nvSpPr>
            <p:spPr>
              <a:xfrm rot="1183504">
                <a:off x="6148779" y="2492561"/>
                <a:ext cx="827283" cy="269304"/>
              </a:xfrm>
              <a:prstGeom prst="rect">
                <a:avLst/>
              </a:prstGeom>
              <a:blipFill>
                <a:blip r:embed="rId22"/>
                <a:stretch>
                  <a:fillRect/>
                </a:stretch>
              </a:blipFill>
            </p:spPr>
            <p:txBody>
              <a:bodyPr/>
              <a:lstStyle/>
              <a:p>
                <a:r>
                  <a:rPr lang="en-US">
                    <a:noFill/>
                  </a:rPr>
                  <a:t> </a:t>
                </a:r>
              </a:p>
            </p:txBody>
          </p:sp>
        </mc:Fallback>
      </mc:AlternateContent>
      <p:sp>
        <p:nvSpPr>
          <p:cNvPr id="42" name="Rectangle: Rounded Corners 41">
            <a:extLst>
              <a:ext uri="{FF2B5EF4-FFF2-40B4-BE49-F238E27FC236}">
                <a16:creationId xmlns:a16="http://schemas.microsoft.com/office/drawing/2014/main" id="{87A0F348-8112-4010-B9BC-E8025BCD4FC2}"/>
              </a:ext>
            </a:extLst>
          </p:cNvPr>
          <p:cNvSpPr/>
          <p:nvPr/>
        </p:nvSpPr>
        <p:spPr>
          <a:xfrm>
            <a:off x="417834" y="1150673"/>
            <a:ext cx="1243149" cy="41149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Input Layer</a:t>
            </a:r>
          </a:p>
        </p:txBody>
      </p:sp>
      <p:sp>
        <p:nvSpPr>
          <p:cNvPr id="43" name="Rectangle: Rounded Corners 42">
            <a:extLst>
              <a:ext uri="{FF2B5EF4-FFF2-40B4-BE49-F238E27FC236}">
                <a16:creationId xmlns:a16="http://schemas.microsoft.com/office/drawing/2014/main" id="{BA9EC0E3-1641-49DA-8446-271A1BFD0F36}"/>
              </a:ext>
            </a:extLst>
          </p:cNvPr>
          <p:cNvSpPr/>
          <p:nvPr/>
        </p:nvSpPr>
        <p:spPr>
          <a:xfrm>
            <a:off x="3700739" y="1028443"/>
            <a:ext cx="1243149" cy="411491"/>
          </a:xfrm>
          <a:prstGeom prst="roundRect">
            <a:avLst/>
          </a:prstGeom>
          <a:solidFill>
            <a:srgbClr val="CF8FB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Hidden Layer</a:t>
            </a:r>
          </a:p>
        </p:txBody>
      </p:sp>
      <p:sp>
        <p:nvSpPr>
          <p:cNvPr id="44" name="Rectangle: Rounded Corners 43">
            <a:extLst>
              <a:ext uri="{FF2B5EF4-FFF2-40B4-BE49-F238E27FC236}">
                <a16:creationId xmlns:a16="http://schemas.microsoft.com/office/drawing/2014/main" id="{5B77594A-059B-4A9D-85AA-3BBCA03EB1C8}"/>
              </a:ext>
            </a:extLst>
          </p:cNvPr>
          <p:cNvSpPr/>
          <p:nvPr/>
        </p:nvSpPr>
        <p:spPr>
          <a:xfrm>
            <a:off x="6983645" y="1167805"/>
            <a:ext cx="1243149" cy="411491"/>
          </a:xfrm>
          <a:prstGeom prst="roundRect">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Output Layer</a:t>
            </a:r>
          </a:p>
        </p:txBody>
      </p:sp>
      <p:cxnSp>
        <p:nvCxnSpPr>
          <p:cNvPr id="51" name="Straight Connector 50">
            <a:extLst>
              <a:ext uri="{FF2B5EF4-FFF2-40B4-BE49-F238E27FC236}">
                <a16:creationId xmlns:a16="http://schemas.microsoft.com/office/drawing/2014/main" id="{BE0C9ADB-68C4-4134-B344-33B37D3D9419}"/>
              </a:ext>
            </a:extLst>
          </p:cNvPr>
          <p:cNvCxnSpPr>
            <a:cxnSpLocks/>
          </p:cNvCxnSpPr>
          <p:nvPr/>
        </p:nvCxnSpPr>
        <p:spPr>
          <a:xfrm>
            <a:off x="7564443" y="3164123"/>
            <a:ext cx="107239"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7" name="Rectangle 66">
                <a:extLst>
                  <a:ext uri="{FF2B5EF4-FFF2-40B4-BE49-F238E27FC236}">
                    <a16:creationId xmlns:a16="http://schemas.microsoft.com/office/drawing/2014/main" id="{47CEE8B4-9456-4254-9F25-6D680E06B27A}"/>
                  </a:ext>
                </a:extLst>
              </p:cNvPr>
              <p:cNvSpPr/>
              <p:nvPr/>
            </p:nvSpPr>
            <p:spPr>
              <a:xfrm rot="19822346">
                <a:off x="6164709" y="3214112"/>
                <a:ext cx="825446"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en-US" sz="1050" i="1" kern="0">
                              <a:solidFill>
                                <a:srgbClr val="000000"/>
                              </a:solidFill>
                              <a:latin typeface="Cambria Math" panose="02040503050406030204" pitchFamily="18" charset="0"/>
                              <a:sym typeface="Arial"/>
                            </a:rPr>
                          </m:ctrlPr>
                        </m:sSubSupPr>
                        <m:e>
                          <m:r>
                            <a:rPr lang="en-US" sz="1050" i="1" kern="0">
                              <a:solidFill>
                                <a:srgbClr val="000000"/>
                              </a:solidFill>
                              <a:latin typeface="Cambria Math" panose="02040503050406030204" pitchFamily="18" charset="0"/>
                              <a:sym typeface="Arial"/>
                            </a:rPr>
                            <m:t>𝑤</m:t>
                          </m:r>
                        </m:e>
                        <m:sub>
                          <m:r>
                            <a:rPr lang="en-US" sz="1050" i="1" kern="0">
                              <a:solidFill>
                                <a:srgbClr val="000000"/>
                              </a:solidFill>
                              <a:latin typeface="Cambria Math" panose="02040503050406030204" pitchFamily="18" charset="0"/>
                              <a:sym typeface="Arial"/>
                            </a:rPr>
                            <m:t>2</m:t>
                          </m:r>
                          <m:r>
                            <a:rPr lang="en-US" sz="1050" i="1" kern="0">
                              <a:solidFill>
                                <a:srgbClr val="000000"/>
                              </a:solidFill>
                              <a:latin typeface="Cambria Math" panose="02040503050406030204" pitchFamily="18" charset="0"/>
                              <a:sym typeface="Arial"/>
                            </a:rPr>
                            <m:t>,</m:t>
                          </m:r>
                          <m:r>
                            <a:rPr lang="en-US" sz="1050" i="1" kern="0">
                              <a:solidFill>
                                <a:srgbClr val="000000"/>
                              </a:solidFill>
                              <a:latin typeface="Cambria Math" panose="02040503050406030204" pitchFamily="18" charset="0"/>
                              <a:sym typeface="Arial"/>
                            </a:rPr>
                            <m:t>0</m:t>
                          </m:r>
                        </m:sub>
                        <m:sup>
                          <m:r>
                            <a:rPr lang="en-US" sz="1050" i="1" kern="0">
                              <a:solidFill>
                                <a:srgbClr val="000000"/>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67" name="Rectangle 66">
                <a:extLst>
                  <a:ext uri="{FF2B5EF4-FFF2-40B4-BE49-F238E27FC236}">
                    <a16:creationId xmlns:a16="http://schemas.microsoft.com/office/drawing/2014/main" id="{47CEE8B4-9456-4254-9F25-6D680E06B27A}"/>
                  </a:ext>
                </a:extLst>
              </p:cNvPr>
              <p:cNvSpPr>
                <a:spLocks noRot="1" noChangeAspect="1" noMove="1" noResize="1" noEditPoints="1" noAdjustHandles="1" noChangeArrowheads="1" noChangeShapeType="1" noTextEdit="1"/>
              </p:cNvSpPr>
              <p:nvPr/>
            </p:nvSpPr>
            <p:spPr>
              <a:xfrm rot="19822346">
                <a:off x="6164709" y="3214112"/>
                <a:ext cx="825446" cy="26930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Rectangle 67">
                <a:extLst>
                  <a:ext uri="{FF2B5EF4-FFF2-40B4-BE49-F238E27FC236}">
                    <a16:creationId xmlns:a16="http://schemas.microsoft.com/office/drawing/2014/main" id="{2B03A67C-B3A8-46F9-B086-989D1CCEFFF9}"/>
                  </a:ext>
                </a:extLst>
              </p:cNvPr>
              <p:cNvSpPr/>
              <p:nvPr/>
            </p:nvSpPr>
            <p:spPr>
              <a:xfrm rot="20973539">
                <a:off x="6082309" y="2983633"/>
                <a:ext cx="825446"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en-US" sz="1050" i="1" kern="0">
                              <a:solidFill>
                                <a:srgbClr val="000000"/>
                              </a:solidFill>
                              <a:latin typeface="Cambria Math" panose="02040503050406030204" pitchFamily="18" charset="0"/>
                              <a:sym typeface="Arial"/>
                            </a:rPr>
                          </m:ctrlPr>
                        </m:sSubSupPr>
                        <m:e>
                          <m:r>
                            <a:rPr lang="en-US" sz="1050" i="1" kern="0">
                              <a:solidFill>
                                <a:srgbClr val="000000"/>
                              </a:solidFill>
                              <a:latin typeface="Cambria Math" panose="02040503050406030204" pitchFamily="18" charset="0"/>
                              <a:sym typeface="Arial"/>
                            </a:rPr>
                            <m:t>𝑤</m:t>
                          </m:r>
                        </m:e>
                        <m:sub>
                          <m:r>
                            <a:rPr lang="en-US" sz="1050" i="1" kern="0">
                              <a:solidFill>
                                <a:srgbClr val="000000"/>
                              </a:solidFill>
                              <a:latin typeface="Cambria Math" panose="02040503050406030204" pitchFamily="18" charset="0"/>
                              <a:sym typeface="Arial"/>
                            </a:rPr>
                            <m:t>3</m:t>
                          </m:r>
                          <m:r>
                            <a:rPr lang="en-US" sz="1050" i="1" kern="0">
                              <a:solidFill>
                                <a:srgbClr val="000000"/>
                              </a:solidFill>
                              <a:latin typeface="Cambria Math" panose="02040503050406030204" pitchFamily="18" charset="0"/>
                              <a:sym typeface="Arial"/>
                            </a:rPr>
                            <m:t>,</m:t>
                          </m:r>
                          <m:r>
                            <a:rPr lang="en-US" sz="1050" i="1" kern="0">
                              <a:solidFill>
                                <a:srgbClr val="000000"/>
                              </a:solidFill>
                              <a:latin typeface="Cambria Math" panose="02040503050406030204" pitchFamily="18" charset="0"/>
                              <a:sym typeface="Arial"/>
                            </a:rPr>
                            <m:t>0</m:t>
                          </m:r>
                        </m:sub>
                        <m:sup>
                          <m:r>
                            <a:rPr lang="en-US" sz="1050" i="1" kern="0">
                              <a:solidFill>
                                <a:srgbClr val="000000"/>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68" name="Rectangle 67">
                <a:extLst>
                  <a:ext uri="{FF2B5EF4-FFF2-40B4-BE49-F238E27FC236}">
                    <a16:creationId xmlns:a16="http://schemas.microsoft.com/office/drawing/2014/main" id="{2B03A67C-B3A8-46F9-B086-989D1CCEFFF9}"/>
                  </a:ext>
                </a:extLst>
              </p:cNvPr>
              <p:cNvSpPr>
                <a:spLocks noRot="1" noChangeAspect="1" noMove="1" noResize="1" noEditPoints="1" noAdjustHandles="1" noChangeArrowheads="1" noChangeShapeType="1" noTextEdit="1"/>
              </p:cNvSpPr>
              <p:nvPr/>
            </p:nvSpPr>
            <p:spPr>
              <a:xfrm rot="20973539">
                <a:off x="6082309" y="2983633"/>
                <a:ext cx="825446" cy="269304"/>
              </a:xfrm>
              <a:prstGeom prst="rect">
                <a:avLst/>
              </a:prstGeom>
              <a:blipFill>
                <a:blip r:embed="rId24"/>
                <a:stretch>
                  <a:fillRect/>
                </a:stretch>
              </a:blipFill>
            </p:spPr>
            <p:txBody>
              <a:bodyPr/>
              <a:lstStyle/>
              <a:p>
                <a:r>
                  <a:rPr lang="en-US">
                    <a:noFill/>
                  </a:rPr>
                  <a:t> </a:t>
                </a:r>
              </a:p>
            </p:txBody>
          </p:sp>
        </mc:Fallback>
      </mc:AlternateContent>
      <p:sp>
        <p:nvSpPr>
          <p:cNvPr id="73" name="Flowchart: Connector 7">
            <a:extLst>
              <a:ext uri="{FF2B5EF4-FFF2-40B4-BE49-F238E27FC236}">
                <a16:creationId xmlns:a16="http://schemas.microsoft.com/office/drawing/2014/main" id="{4D358551-C75C-41A1-B4AC-39B67C7C1B02}"/>
              </a:ext>
            </a:extLst>
          </p:cNvPr>
          <p:cNvSpPr/>
          <p:nvPr/>
        </p:nvSpPr>
        <p:spPr>
          <a:xfrm>
            <a:off x="7341999" y="2775597"/>
            <a:ext cx="537899" cy="538201"/>
          </a:xfrm>
          <a:prstGeom prst="flowChartConnector">
            <a:avLst/>
          </a:prstGeom>
          <a:solidFill>
            <a:schemeClr val="accent1">
              <a:lumMod val="60000"/>
              <a:lumOff val="40000"/>
            </a:scheme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r>
              <a:rPr lang="en-US" sz="1500" kern="0" dirty="0">
                <a:solidFill>
                  <a:srgbClr val="FFF9E8"/>
                </a:solidFill>
                <a:latin typeface="Arial"/>
                <a:sym typeface="Arial"/>
              </a:rPr>
              <a:t>z</a:t>
            </a:r>
          </a:p>
        </p:txBody>
      </p:sp>
      <p:cxnSp>
        <p:nvCxnSpPr>
          <p:cNvPr id="74" name="Straight Connector 73">
            <a:extLst>
              <a:ext uri="{FF2B5EF4-FFF2-40B4-BE49-F238E27FC236}">
                <a16:creationId xmlns:a16="http://schemas.microsoft.com/office/drawing/2014/main" id="{05253E91-2082-401C-9D3F-1740AA190DAB}"/>
              </a:ext>
            </a:extLst>
          </p:cNvPr>
          <p:cNvCxnSpPr>
            <a:cxnSpLocks/>
          </p:cNvCxnSpPr>
          <p:nvPr/>
        </p:nvCxnSpPr>
        <p:spPr>
          <a:xfrm flipH="1" flipV="1">
            <a:off x="7550215" y="2147103"/>
            <a:ext cx="121466" cy="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22" name="Arrow: Right 121">
            <a:extLst>
              <a:ext uri="{FF2B5EF4-FFF2-40B4-BE49-F238E27FC236}">
                <a16:creationId xmlns:a16="http://schemas.microsoft.com/office/drawing/2014/main" id="{E3779E66-CB29-4BA6-976F-A1C3F0C188C0}"/>
              </a:ext>
            </a:extLst>
          </p:cNvPr>
          <p:cNvSpPr/>
          <p:nvPr/>
        </p:nvSpPr>
        <p:spPr>
          <a:xfrm>
            <a:off x="223935" y="2233813"/>
            <a:ext cx="419275" cy="1850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endParaRPr lang="en-US" sz="1350">
              <a:solidFill>
                <a:prstClr val="white"/>
              </a:solidFill>
              <a:latin typeface="Calibri" panose="020F0502020204030204"/>
            </a:endParaRPr>
          </a:p>
        </p:txBody>
      </p:sp>
      <p:sp>
        <p:nvSpPr>
          <p:cNvPr id="123" name="Arrow: Right 122">
            <a:extLst>
              <a:ext uri="{FF2B5EF4-FFF2-40B4-BE49-F238E27FC236}">
                <a16:creationId xmlns:a16="http://schemas.microsoft.com/office/drawing/2014/main" id="{B09A438E-B8CE-4E60-9401-59DC5A4B51FC}"/>
              </a:ext>
            </a:extLst>
          </p:cNvPr>
          <p:cNvSpPr/>
          <p:nvPr/>
        </p:nvSpPr>
        <p:spPr>
          <a:xfrm>
            <a:off x="231780" y="3269263"/>
            <a:ext cx="419275" cy="13966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endParaRPr lang="en-US" sz="1350">
              <a:solidFill>
                <a:prstClr val="white"/>
              </a:solidFill>
              <a:latin typeface="Calibri" panose="020F0502020204030204"/>
            </a:endParaRPr>
          </a:p>
        </p:txBody>
      </p:sp>
      <p:sp>
        <p:nvSpPr>
          <p:cNvPr id="124" name="Arrow: Right 123">
            <a:extLst>
              <a:ext uri="{FF2B5EF4-FFF2-40B4-BE49-F238E27FC236}">
                <a16:creationId xmlns:a16="http://schemas.microsoft.com/office/drawing/2014/main" id="{77AA78D8-7856-41F6-B81B-746BE797D46C}"/>
              </a:ext>
            </a:extLst>
          </p:cNvPr>
          <p:cNvSpPr/>
          <p:nvPr/>
        </p:nvSpPr>
        <p:spPr>
          <a:xfrm>
            <a:off x="248979" y="4286155"/>
            <a:ext cx="419275" cy="1850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endParaRPr lang="en-US" sz="1350">
              <a:solidFill>
                <a:prstClr val="white"/>
              </a:solidFill>
              <a:latin typeface="Calibri" panose="020F0502020204030204"/>
            </a:endParaRPr>
          </a:p>
        </p:txBody>
      </p:sp>
      <p:cxnSp>
        <p:nvCxnSpPr>
          <p:cNvPr id="132" name="Straight Connector 131">
            <a:extLst>
              <a:ext uri="{FF2B5EF4-FFF2-40B4-BE49-F238E27FC236}">
                <a16:creationId xmlns:a16="http://schemas.microsoft.com/office/drawing/2014/main" id="{C49E838A-121F-4FD1-9898-8549A0A8A423}"/>
              </a:ext>
            </a:extLst>
          </p:cNvPr>
          <p:cNvCxnSpPr>
            <a:cxnSpLocks/>
          </p:cNvCxnSpPr>
          <p:nvPr/>
        </p:nvCxnSpPr>
        <p:spPr>
          <a:xfrm flipH="1">
            <a:off x="7550216" y="2955575"/>
            <a:ext cx="113309" cy="0"/>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sp>
        <p:nvSpPr>
          <p:cNvPr id="138" name="Arrow: Down 137">
            <a:extLst>
              <a:ext uri="{FF2B5EF4-FFF2-40B4-BE49-F238E27FC236}">
                <a16:creationId xmlns:a16="http://schemas.microsoft.com/office/drawing/2014/main" id="{610D49AA-08FD-4DFA-9D7F-EE0FEFFC4F38}"/>
              </a:ext>
            </a:extLst>
          </p:cNvPr>
          <p:cNvSpPr/>
          <p:nvPr/>
        </p:nvSpPr>
        <p:spPr>
          <a:xfrm>
            <a:off x="8402659" y="3327063"/>
            <a:ext cx="213921" cy="404738"/>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685800" rtl="0"/>
            <a:endParaRPr lang="en-US" sz="1350">
              <a:solidFill>
                <a:prstClr val="black"/>
              </a:solidFill>
              <a:latin typeface="Calibri" panose="020F0502020204030204"/>
            </a:endParaRPr>
          </a:p>
        </p:txBody>
      </p:sp>
      <p:sp>
        <p:nvSpPr>
          <p:cNvPr id="139" name="TextBox 138">
            <a:extLst>
              <a:ext uri="{FF2B5EF4-FFF2-40B4-BE49-F238E27FC236}">
                <a16:creationId xmlns:a16="http://schemas.microsoft.com/office/drawing/2014/main" id="{2D43522E-A397-434A-9C9B-C4CC8AE55525}"/>
              </a:ext>
            </a:extLst>
          </p:cNvPr>
          <p:cNvSpPr txBox="1"/>
          <p:nvPr/>
        </p:nvSpPr>
        <p:spPr>
          <a:xfrm>
            <a:off x="8214723" y="3813017"/>
            <a:ext cx="775742" cy="507831"/>
          </a:xfrm>
          <a:prstGeom prst="rect">
            <a:avLst/>
          </a:prstGeom>
          <a:noFill/>
        </p:spPr>
        <p:txBody>
          <a:bodyPr wrap="square" rtlCol="0">
            <a:spAutoFit/>
          </a:bodyPr>
          <a:lstStyle/>
          <a:p>
            <a:pPr algn="l" defTabSz="685800" rtl="0"/>
            <a:r>
              <a:rPr lang="en-US" sz="1350" dirty="0">
                <a:solidFill>
                  <a:srgbClr val="4472C4"/>
                </a:solidFill>
                <a:latin typeface="Calibri" panose="020F0502020204030204"/>
              </a:rPr>
              <a:t>Predict</a:t>
            </a:r>
          </a:p>
          <a:p>
            <a:pPr algn="l" defTabSz="685800" rtl="0"/>
            <a:r>
              <a:rPr lang="en-US" sz="1350" dirty="0">
                <a:solidFill>
                  <a:srgbClr val="4472C4"/>
                </a:solidFill>
                <a:latin typeface="Calibri" panose="020F0502020204030204"/>
              </a:rPr>
              <a:t>output</a:t>
            </a:r>
          </a:p>
        </p:txBody>
      </p: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8B39197F-1CE5-4073-83D9-FCC84D8332FA}"/>
                  </a:ext>
                </a:extLst>
              </p:cNvPr>
              <p:cNvSpPr txBox="1"/>
              <p:nvPr/>
            </p:nvSpPr>
            <p:spPr>
              <a:xfrm>
                <a:off x="6271878" y="4753261"/>
                <a:ext cx="2344702" cy="770852"/>
              </a:xfrm>
              <a:prstGeom prst="rect">
                <a:avLst/>
              </a:prstGeom>
              <a:noFill/>
            </p:spPr>
            <p:txBody>
              <a:bodyPr wrap="square" rtlCol="0">
                <a:spAutoFit/>
              </a:bodyPr>
              <a:lstStyle/>
              <a:p>
                <a:pPr algn="l" defTabSz="685800" rtl="0"/>
                <a:r>
                  <a:rPr lang="en-US" sz="1350" dirty="0">
                    <a:solidFill>
                      <a:srgbClr val="4472C4"/>
                    </a:solidFill>
                    <a:latin typeface="Calibri" panose="020F0502020204030204"/>
                  </a:rPr>
                  <a:t>Actual output= </a:t>
                </a:r>
                <a:r>
                  <a:rPr lang="en-US" sz="1500" b="1" dirty="0">
                    <a:solidFill>
                      <a:srgbClr val="4472C4"/>
                    </a:solidFill>
                    <a:latin typeface="Calibri" panose="020F0502020204030204"/>
                  </a:rPr>
                  <a:t>Z</a:t>
                </a:r>
              </a:p>
              <a:p>
                <a:pPr algn="l" defTabSz="685800" rtl="0"/>
                <a:r>
                  <a:rPr lang="en-US" sz="1350" dirty="0">
                    <a:solidFill>
                      <a:srgbClr val="4472C4"/>
                    </a:solidFill>
                    <a:latin typeface="Calibri" panose="020F0502020204030204"/>
                  </a:rPr>
                  <a:t>Loss function(L)=</a:t>
                </a:r>
                <a14:m>
                  <m:oMath xmlns:m="http://schemas.openxmlformats.org/officeDocument/2006/math">
                    <m:sSup>
                      <m:sSupPr>
                        <m:ctrlPr>
                          <a:rPr lang="en-US" sz="1350" i="1">
                            <a:solidFill>
                              <a:srgbClr val="4472C4"/>
                            </a:solidFill>
                            <a:latin typeface="Cambria Math" panose="02040503050406030204" pitchFamily="18" charset="0"/>
                          </a:rPr>
                        </m:ctrlPr>
                      </m:sSupPr>
                      <m:e>
                        <m:r>
                          <a:rPr lang="en-US" sz="1350" i="1">
                            <a:solidFill>
                              <a:srgbClr val="4472C4"/>
                            </a:solidFill>
                            <a:latin typeface="Cambria Math" panose="02040503050406030204" pitchFamily="18" charset="0"/>
                          </a:rPr>
                          <m:t>(</m:t>
                        </m:r>
                        <m:r>
                          <m:rPr>
                            <m:nor/>
                          </m:rPr>
                          <a:rPr lang="en-US" sz="1350" b="1" dirty="0">
                            <a:solidFill>
                              <a:srgbClr val="4472C4"/>
                            </a:solidFill>
                            <a:latin typeface="Calibri" panose="020F0502020204030204"/>
                          </a:rPr>
                          <m:t>Z</m:t>
                        </m:r>
                        <m:r>
                          <m:rPr>
                            <m:nor/>
                          </m:rPr>
                          <a:rPr lang="en-US" sz="1350" b="1" dirty="0">
                            <a:solidFill>
                              <a:srgbClr val="4472C4"/>
                            </a:solidFill>
                            <a:latin typeface="Calibri" panose="020F0502020204030204"/>
                          </a:rPr>
                          <m:t> </m:t>
                        </m:r>
                        <m:r>
                          <a:rPr lang="en-US" sz="1350" i="1" dirty="0">
                            <a:solidFill>
                              <a:srgbClr val="4472C4"/>
                            </a:solidFill>
                            <a:latin typeface="Cambria Math" panose="02040503050406030204" pitchFamily="18" charset="0"/>
                          </a:rPr>
                          <m:t>−</m:t>
                        </m:r>
                        <m:r>
                          <m:rPr>
                            <m:nor/>
                          </m:rPr>
                          <a:rPr lang="en-US" sz="1350" b="1" dirty="0">
                            <a:solidFill>
                              <a:srgbClr val="4472C4"/>
                            </a:solidFill>
                            <a:latin typeface="Calibri" panose="020F0502020204030204"/>
                          </a:rPr>
                          <m:t>Z</m:t>
                        </m:r>
                        <m:r>
                          <m:rPr>
                            <m:nor/>
                          </m:rPr>
                          <a:rPr lang="en-US" sz="1350" b="1" dirty="0">
                            <a:solidFill>
                              <a:srgbClr val="4472C4"/>
                            </a:solidFill>
                            <a:latin typeface="Calibri" panose="020F0502020204030204"/>
                          </a:rPr>
                          <m:t> </m:t>
                        </m:r>
                        <m:r>
                          <a:rPr lang="en-US" sz="1350" i="1">
                            <a:solidFill>
                              <a:srgbClr val="4472C4"/>
                            </a:solidFill>
                            <a:latin typeface="Cambria Math" panose="02040503050406030204" pitchFamily="18" charset="0"/>
                          </a:rPr>
                          <m:t>)</m:t>
                        </m:r>
                      </m:e>
                      <m:sup>
                        <m:r>
                          <a:rPr lang="en-US" sz="1350" i="1">
                            <a:solidFill>
                              <a:srgbClr val="4472C4"/>
                            </a:solidFill>
                            <a:latin typeface="Cambria Math" panose="02040503050406030204" pitchFamily="18" charset="0"/>
                          </a:rPr>
                          <m:t>2</m:t>
                        </m:r>
                      </m:sup>
                    </m:sSup>
                  </m:oMath>
                </a14:m>
                <a:endParaRPr lang="en-US" sz="1350" dirty="0">
                  <a:solidFill>
                    <a:srgbClr val="4472C4"/>
                  </a:solidFill>
                  <a:latin typeface="Calibri" panose="020F0502020204030204"/>
                </a:endParaRPr>
              </a:p>
              <a:p>
                <a:pPr algn="l" defTabSz="685800" rtl="0"/>
                <a:r>
                  <a:rPr lang="en-US" sz="1350" dirty="0">
                    <a:solidFill>
                      <a:srgbClr val="4472C4"/>
                    </a:solidFill>
                    <a:latin typeface="Calibri" panose="020F0502020204030204"/>
                  </a:rPr>
                  <a:t>Learning rate=</a:t>
                </a:r>
                <a14:m>
                  <m:oMath xmlns:m="http://schemas.openxmlformats.org/officeDocument/2006/math">
                    <m:nary>
                      <m:naryPr>
                        <m:limLoc m:val="undOvr"/>
                        <m:subHide m:val="on"/>
                        <m:supHide m:val="on"/>
                        <m:ctrlPr>
                          <a:rPr lang="en-US" sz="1350" i="1">
                            <a:solidFill>
                              <a:srgbClr val="4472C4"/>
                            </a:solidFill>
                            <a:latin typeface="Cambria Math" panose="02040503050406030204" pitchFamily="18" charset="0"/>
                          </a:rPr>
                        </m:ctrlPr>
                      </m:naryPr>
                      <m:sub/>
                      <m:sup/>
                      <m:e>
                        <m:r>
                          <a:rPr lang="en-US" sz="1350" i="1">
                            <a:solidFill>
                              <a:srgbClr val="4472C4"/>
                            </a:solidFill>
                            <a:latin typeface="Cambria Math" panose="02040503050406030204" pitchFamily="18" charset="0"/>
                          </a:rPr>
                          <m:t>=</m:t>
                        </m:r>
                        <m:r>
                          <a:rPr lang="en-US" sz="1350" i="1">
                            <a:solidFill>
                              <a:srgbClr val="4472C4"/>
                            </a:solidFill>
                            <a:latin typeface="Cambria Math" panose="02040503050406030204" pitchFamily="18" charset="0"/>
                          </a:rPr>
                          <m:t>0</m:t>
                        </m:r>
                        <m:r>
                          <a:rPr lang="en-US" sz="1350" i="1">
                            <a:solidFill>
                              <a:srgbClr val="4472C4"/>
                            </a:solidFill>
                            <a:latin typeface="Cambria Math" panose="02040503050406030204" pitchFamily="18" charset="0"/>
                          </a:rPr>
                          <m:t>.</m:t>
                        </m:r>
                        <m:r>
                          <a:rPr lang="en-US" sz="1350" i="1">
                            <a:solidFill>
                              <a:srgbClr val="4472C4"/>
                            </a:solidFill>
                            <a:latin typeface="Cambria Math" panose="02040503050406030204" pitchFamily="18" charset="0"/>
                          </a:rPr>
                          <m:t>01</m:t>
                        </m:r>
                      </m:e>
                    </m:nary>
                  </m:oMath>
                </a14:m>
                <a:endParaRPr lang="en-US" sz="1350" dirty="0">
                  <a:solidFill>
                    <a:srgbClr val="4472C4"/>
                  </a:solidFill>
                  <a:latin typeface="Calibri" panose="020F0502020204030204"/>
                </a:endParaRPr>
              </a:p>
            </p:txBody>
          </p:sp>
        </mc:Choice>
        <mc:Fallback>
          <p:sp>
            <p:nvSpPr>
              <p:cNvPr id="140" name="TextBox 139">
                <a:extLst>
                  <a:ext uri="{FF2B5EF4-FFF2-40B4-BE49-F238E27FC236}">
                    <a16:creationId xmlns:a16="http://schemas.microsoft.com/office/drawing/2014/main" id="{8B39197F-1CE5-4073-83D9-FCC84D8332FA}"/>
                  </a:ext>
                </a:extLst>
              </p:cNvPr>
              <p:cNvSpPr txBox="1">
                <a:spLocks noRot="1" noChangeAspect="1" noMove="1" noResize="1" noEditPoints="1" noAdjustHandles="1" noChangeArrowheads="1" noChangeShapeType="1" noTextEdit="1"/>
              </p:cNvSpPr>
              <p:nvPr/>
            </p:nvSpPr>
            <p:spPr>
              <a:xfrm>
                <a:off x="6271878" y="4753261"/>
                <a:ext cx="2344702" cy="770852"/>
              </a:xfrm>
              <a:prstGeom prst="rect">
                <a:avLst/>
              </a:prstGeom>
              <a:blipFill>
                <a:blip r:embed="rId25"/>
                <a:stretch>
                  <a:fillRect l="-781" t="-2381" b="-7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2060D0E0-CF64-443F-87A8-62AD8CE6DD1F}"/>
                  </a:ext>
                </a:extLst>
              </p:cNvPr>
              <p:cNvSpPr txBox="1"/>
              <p:nvPr/>
            </p:nvSpPr>
            <p:spPr>
              <a:xfrm>
                <a:off x="177314" y="1954054"/>
                <a:ext cx="464006" cy="309187"/>
              </a:xfrm>
              <a:prstGeom prst="rect">
                <a:avLst/>
              </a:prstGeom>
              <a:noFill/>
            </p:spPr>
            <p:txBody>
              <a:bodyPr wrap="square" rtlCol="0">
                <a:spAutoFit/>
              </a:bodyPr>
              <a:lstStyle/>
              <a:p>
                <a:pPr algn="l" defTabSz="685800" rtl="0"/>
                <a14:m>
                  <m:oMathPara xmlns:m="http://schemas.openxmlformats.org/officeDocument/2006/math">
                    <m:oMathParaPr>
                      <m:jc m:val="centerGroup"/>
                    </m:oMathParaPr>
                    <m:oMath xmlns:m="http://schemas.openxmlformats.org/officeDocument/2006/math">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𝟎</m:t>
                          </m:r>
                        </m:sub>
                      </m:sSub>
                    </m:oMath>
                  </m:oMathPara>
                </a14:m>
                <a:endParaRPr lang="en-US" sz="1350" dirty="0">
                  <a:solidFill>
                    <a:prstClr val="black"/>
                  </a:solidFill>
                  <a:latin typeface="Calibri" panose="020F0502020204030204"/>
                </a:endParaRPr>
              </a:p>
            </p:txBody>
          </p:sp>
        </mc:Choice>
        <mc:Fallback>
          <p:sp>
            <p:nvSpPr>
              <p:cNvPr id="70" name="TextBox 69">
                <a:extLst>
                  <a:ext uri="{FF2B5EF4-FFF2-40B4-BE49-F238E27FC236}">
                    <a16:creationId xmlns:a16="http://schemas.microsoft.com/office/drawing/2014/main" id="{2060D0E0-CF64-443F-87A8-62AD8CE6DD1F}"/>
                  </a:ext>
                </a:extLst>
              </p:cNvPr>
              <p:cNvSpPr txBox="1">
                <a:spLocks noRot="1" noChangeAspect="1" noMove="1" noResize="1" noEditPoints="1" noAdjustHandles="1" noChangeArrowheads="1" noChangeShapeType="1" noTextEdit="1"/>
              </p:cNvSpPr>
              <p:nvPr/>
            </p:nvSpPr>
            <p:spPr>
              <a:xfrm>
                <a:off x="177314" y="1954054"/>
                <a:ext cx="464006" cy="30918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7BB74DBE-87F2-4C15-AFB7-6ACC3F890133}"/>
                  </a:ext>
                </a:extLst>
              </p:cNvPr>
              <p:cNvSpPr txBox="1"/>
              <p:nvPr/>
            </p:nvSpPr>
            <p:spPr>
              <a:xfrm>
                <a:off x="156563" y="3011935"/>
                <a:ext cx="511691" cy="300082"/>
              </a:xfrm>
              <a:prstGeom prst="rect">
                <a:avLst/>
              </a:prstGeom>
              <a:noFill/>
            </p:spPr>
            <p:txBody>
              <a:bodyPr wrap="square" rtlCol="0">
                <a:spAutoFit/>
              </a:bodyPr>
              <a:lstStyle/>
              <a:p>
                <a:pPr algn="l" defTabSz="685800" rtl="0"/>
                <a14:m>
                  <m:oMathPara xmlns:m="http://schemas.openxmlformats.org/officeDocument/2006/math">
                    <m:oMathParaPr>
                      <m:jc m:val="centerGroup"/>
                    </m:oMathParaPr>
                    <m:oMath xmlns:m="http://schemas.openxmlformats.org/officeDocument/2006/math">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𝟏</m:t>
                          </m:r>
                        </m:sub>
                      </m:sSub>
                    </m:oMath>
                  </m:oMathPara>
                </a14:m>
                <a:endParaRPr lang="en-US" sz="1350" dirty="0">
                  <a:solidFill>
                    <a:prstClr val="black"/>
                  </a:solidFill>
                  <a:latin typeface="Calibri" panose="020F0502020204030204"/>
                </a:endParaRPr>
              </a:p>
            </p:txBody>
          </p:sp>
        </mc:Choice>
        <mc:Fallback>
          <p:sp>
            <p:nvSpPr>
              <p:cNvPr id="71" name="TextBox 70">
                <a:extLst>
                  <a:ext uri="{FF2B5EF4-FFF2-40B4-BE49-F238E27FC236}">
                    <a16:creationId xmlns:a16="http://schemas.microsoft.com/office/drawing/2014/main" id="{7BB74DBE-87F2-4C15-AFB7-6ACC3F890133}"/>
                  </a:ext>
                </a:extLst>
              </p:cNvPr>
              <p:cNvSpPr txBox="1">
                <a:spLocks noRot="1" noChangeAspect="1" noMove="1" noResize="1" noEditPoints="1" noAdjustHandles="1" noChangeArrowheads="1" noChangeShapeType="1" noTextEdit="1"/>
              </p:cNvSpPr>
              <p:nvPr/>
            </p:nvSpPr>
            <p:spPr>
              <a:xfrm>
                <a:off x="156563" y="3011935"/>
                <a:ext cx="511691" cy="30008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CCBA3356-06B2-4D50-B9CB-F4DC6E479F37}"/>
                  </a:ext>
                </a:extLst>
              </p:cNvPr>
              <p:cNvSpPr txBox="1"/>
              <p:nvPr/>
            </p:nvSpPr>
            <p:spPr>
              <a:xfrm>
                <a:off x="147778" y="4044862"/>
                <a:ext cx="511691" cy="309187"/>
              </a:xfrm>
              <a:prstGeom prst="rect">
                <a:avLst/>
              </a:prstGeom>
              <a:noFill/>
            </p:spPr>
            <p:txBody>
              <a:bodyPr wrap="square" rtlCol="0">
                <a:spAutoFit/>
              </a:bodyPr>
              <a:lstStyle/>
              <a:p>
                <a:pPr algn="l" defTabSz="685800" rtl="0"/>
                <a14:m>
                  <m:oMathPara xmlns:m="http://schemas.openxmlformats.org/officeDocument/2006/math">
                    <m:oMathParaPr>
                      <m:jc m:val="centerGroup"/>
                    </m:oMathParaPr>
                    <m:oMath xmlns:m="http://schemas.openxmlformats.org/officeDocument/2006/math">
                      <m:sSub>
                        <m:sSubPr>
                          <m:ctrlPr>
                            <a:rPr lang="en-US" sz="1350" i="1">
                              <a:solidFill>
                                <a:prstClr val="black"/>
                              </a:solidFill>
                              <a:latin typeface="Cambria Math" panose="02040503050406030204" pitchFamily="18" charset="0"/>
                            </a:rPr>
                          </m:ctrlPr>
                        </m:sSubPr>
                        <m:e>
                          <m:r>
                            <a:rPr lang="en-US" sz="1350" b="1" i="1">
                              <a:solidFill>
                                <a:prstClr val="black"/>
                              </a:solidFill>
                              <a:latin typeface="Cambria Math" panose="02040503050406030204" pitchFamily="18" charset="0"/>
                            </a:rPr>
                            <m:t>𝒌</m:t>
                          </m:r>
                        </m:e>
                        <m:sub>
                          <m:r>
                            <a:rPr lang="en-US" sz="1350" b="1">
                              <a:solidFill>
                                <a:prstClr val="black"/>
                              </a:solidFill>
                              <a:latin typeface="Cambria Math" panose="02040503050406030204" pitchFamily="18" charset="0"/>
                            </a:rPr>
                            <m:t>𝟎</m:t>
                          </m:r>
                          <m:r>
                            <a:rPr lang="en-US" sz="1350" b="1">
                              <a:solidFill>
                                <a:prstClr val="black"/>
                              </a:solidFill>
                              <a:latin typeface="Cambria Math" panose="02040503050406030204" pitchFamily="18" charset="0"/>
                            </a:rPr>
                            <m:t>,</m:t>
                          </m:r>
                          <m:r>
                            <a:rPr lang="en-US" sz="1350" b="1" i="1">
                              <a:solidFill>
                                <a:prstClr val="black"/>
                              </a:solidFill>
                              <a:latin typeface="Cambria Math" panose="02040503050406030204" pitchFamily="18" charset="0"/>
                            </a:rPr>
                            <m:t>𝟐</m:t>
                          </m:r>
                        </m:sub>
                      </m:sSub>
                    </m:oMath>
                  </m:oMathPara>
                </a14:m>
                <a:endParaRPr lang="en-US" sz="1350" dirty="0">
                  <a:solidFill>
                    <a:prstClr val="black"/>
                  </a:solidFill>
                  <a:latin typeface="Calibri" panose="020F0502020204030204"/>
                </a:endParaRPr>
              </a:p>
            </p:txBody>
          </p:sp>
        </mc:Choice>
        <mc:Fallback>
          <p:sp>
            <p:nvSpPr>
              <p:cNvPr id="72" name="TextBox 71">
                <a:extLst>
                  <a:ext uri="{FF2B5EF4-FFF2-40B4-BE49-F238E27FC236}">
                    <a16:creationId xmlns:a16="http://schemas.microsoft.com/office/drawing/2014/main" id="{CCBA3356-06B2-4D50-B9CB-F4DC6E479F37}"/>
                  </a:ext>
                </a:extLst>
              </p:cNvPr>
              <p:cNvSpPr txBox="1">
                <a:spLocks noRot="1" noChangeAspect="1" noMove="1" noResize="1" noEditPoints="1" noAdjustHandles="1" noChangeArrowheads="1" noChangeShapeType="1" noTextEdit="1"/>
              </p:cNvSpPr>
              <p:nvPr/>
            </p:nvSpPr>
            <p:spPr>
              <a:xfrm>
                <a:off x="147778" y="4044862"/>
                <a:ext cx="511691" cy="30918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Speech Bubble: Rectangle with Corners Rounded 79">
                <a:extLst>
                  <a:ext uri="{FF2B5EF4-FFF2-40B4-BE49-F238E27FC236}">
                    <a16:creationId xmlns:a16="http://schemas.microsoft.com/office/drawing/2014/main" id="{9ADA4BD5-2ECF-42C0-B0C4-A71E3EDC37E6}"/>
                  </a:ext>
                </a:extLst>
              </p:cNvPr>
              <p:cNvSpPr/>
              <p:nvPr/>
            </p:nvSpPr>
            <p:spPr>
              <a:xfrm>
                <a:off x="8133807" y="2386119"/>
                <a:ext cx="668202" cy="862449"/>
              </a:xfrm>
              <a:prstGeom prst="wedgeRoundRectCallout">
                <a:avLst>
                  <a:gd name="adj1" fmla="val -82958"/>
                  <a:gd name="adj2" fmla="val 20757"/>
                  <a:gd name="adj3" fmla="val 16667"/>
                </a:avLst>
              </a:prstGeom>
              <a:solidFill>
                <a:schemeClr val="accent5">
                  <a:lumMod val="40000"/>
                  <a:lumOff val="60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r>
                  <a:rPr lang="en-US" sz="750" kern="0" dirty="0">
                    <a:solidFill>
                      <a:srgbClr val="575049"/>
                    </a:solidFill>
                    <a:latin typeface="Arial"/>
                    <a:sym typeface="Arial"/>
                  </a:rPr>
                  <a:t>= </a:t>
                </a:r>
                <a:r>
                  <a:rPr lang="ar-EG" sz="750" kern="0" dirty="0">
                    <a:solidFill>
                      <a:srgbClr val="575049"/>
                    </a:solidFill>
                    <a:latin typeface="Arial"/>
                    <a:cs typeface="Arial" panose="020B0604020202020204" pitchFamily="34" charset="0"/>
                    <a:sym typeface="Arial"/>
                  </a:rPr>
                  <a:t>  </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0</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0</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0</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1</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1</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0</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2</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2</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0</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3</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3</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0</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p>
              <a:p>
                <a:pPr algn="ctr" defTabSz="685800" rtl="0">
                  <a:buClr>
                    <a:srgbClr val="000000"/>
                  </a:buClr>
                  <a:defRPr/>
                </a:pPr>
                <a:endParaRPr lang="en-US" sz="750" kern="0" dirty="0">
                  <a:solidFill>
                    <a:srgbClr val="575049"/>
                  </a:solidFill>
                  <a:latin typeface="Arial"/>
                  <a:sym typeface="Arial"/>
                </a:endParaRPr>
              </a:p>
            </p:txBody>
          </p:sp>
        </mc:Choice>
        <mc:Fallback>
          <p:sp>
            <p:nvSpPr>
              <p:cNvPr id="80" name="Speech Bubble: Rectangle with Corners Rounded 79">
                <a:extLst>
                  <a:ext uri="{FF2B5EF4-FFF2-40B4-BE49-F238E27FC236}">
                    <a16:creationId xmlns:a16="http://schemas.microsoft.com/office/drawing/2014/main" id="{9ADA4BD5-2ECF-42C0-B0C4-A71E3EDC37E6}"/>
                  </a:ext>
                </a:extLst>
              </p:cNvPr>
              <p:cNvSpPr>
                <a:spLocks noRot="1" noChangeAspect="1" noMove="1" noResize="1" noEditPoints="1" noAdjustHandles="1" noChangeArrowheads="1" noChangeShapeType="1" noTextEdit="1"/>
              </p:cNvSpPr>
              <p:nvPr/>
            </p:nvSpPr>
            <p:spPr>
              <a:xfrm>
                <a:off x="8133807" y="2386119"/>
                <a:ext cx="668202" cy="862449"/>
              </a:xfrm>
              <a:prstGeom prst="wedgeRoundRectCallout">
                <a:avLst>
                  <a:gd name="adj1" fmla="val -82958"/>
                  <a:gd name="adj2" fmla="val 20757"/>
                  <a:gd name="adj3" fmla="val 16667"/>
                </a:avLst>
              </a:prstGeom>
              <a:blipFill>
                <a:blip r:embed="rId29"/>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83" name="Straight Connector 82">
            <a:extLst>
              <a:ext uri="{FF2B5EF4-FFF2-40B4-BE49-F238E27FC236}">
                <a16:creationId xmlns:a16="http://schemas.microsoft.com/office/drawing/2014/main" id="{B61CE5B4-C4D6-4FDB-9C23-408A576BCFED}"/>
              </a:ext>
            </a:extLst>
          </p:cNvPr>
          <p:cNvCxnSpPr>
            <a:cxnSpLocks/>
          </p:cNvCxnSpPr>
          <p:nvPr/>
        </p:nvCxnSpPr>
        <p:spPr>
          <a:xfrm flipH="1">
            <a:off x="7564443" y="5013581"/>
            <a:ext cx="123187" cy="0"/>
          </a:xfrm>
          <a:prstGeom prst="line">
            <a:avLst/>
          </a:prstGeom>
          <a:ln w="12700"/>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mc:Choice xmlns:a14="http://schemas.microsoft.com/office/drawing/2010/main" Requires="a14">
          <p:sp>
            <p:nvSpPr>
              <p:cNvPr id="66" name="Speech Bubble: Rectangle with Corners Rounded 65">
                <a:extLst>
                  <a:ext uri="{FF2B5EF4-FFF2-40B4-BE49-F238E27FC236}">
                    <a16:creationId xmlns:a16="http://schemas.microsoft.com/office/drawing/2014/main" id="{832284BC-1E3C-4DBB-896D-C04F7AD00BCE}"/>
                  </a:ext>
                </a:extLst>
              </p:cNvPr>
              <p:cNvSpPr/>
              <p:nvPr/>
            </p:nvSpPr>
            <p:spPr>
              <a:xfrm>
                <a:off x="4728590" y="3306052"/>
                <a:ext cx="1116066" cy="461024"/>
              </a:xfrm>
              <a:prstGeom prst="wedgeRoundRectCallout">
                <a:avLst>
                  <a:gd name="adj1" fmla="val -62374"/>
                  <a:gd name="adj2" fmla="val 60944"/>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ctr" defTabSz="685800" rtl="0">
                  <a:buClr>
                    <a:srgbClr val="000000"/>
                  </a:buClr>
                  <a:defRPr/>
                </a:pPr>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a:solidFill>
                              <a:prstClr val="black"/>
                            </a:solidFill>
                            <a:latin typeface="Cambria Math" panose="02040503050406030204" pitchFamily="18" charset="0"/>
                          </a:rPr>
                          <m:t>𝟎</m:t>
                        </m:r>
                        <m:r>
                          <a:rPr lang="en-US" sz="750" b="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ar-EG" sz="750" b="1" i="1" kern="0">
                        <a:solidFill>
                          <a:srgbClr val="575049"/>
                        </a:solidFill>
                        <a:latin typeface="Cambria Math" panose="02040503050406030204" pitchFamily="18" charset="0"/>
                        <a:sym typeface="Arial"/>
                      </a:rPr>
                      <m:t>       </m:t>
                    </m:r>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a:solidFill>
                              <a:prstClr val="black"/>
                            </a:solidFill>
                            <a:latin typeface="Cambria Math" panose="02040503050406030204" pitchFamily="18" charset="0"/>
                          </a:rPr>
                          <m:t>𝟎</m:t>
                        </m:r>
                        <m:r>
                          <a:rPr lang="en-US" sz="750" b="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sSub>
                      <m:sSubPr>
                        <m:ctrlPr>
                          <a:rPr lang="en-US" sz="750" b="1" i="1" kern="0">
                            <a:solidFill>
                              <a:srgbClr val="575049"/>
                            </a:solidFill>
                            <a:latin typeface="Cambria Math" panose="02040503050406030204" pitchFamily="18" charset="0"/>
                            <a:sym typeface="Arial"/>
                          </a:rPr>
                        </m:ctrlPr>
                      </m:sSubPr>
                      <m:e>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a:solidFill>
                                  <a:prstClr val="black"/>
                                </a:solidFill>
                                <a:latin typeface="Cambria Math" panose="02040503050406030204" pitchFamily="18" charset="0"/>
                              </a:rPr>
                              <m:t>𝟎</m:t>
                            </m:r>
                            <m:r>
                              <a:rPr lang="en-US" sz="750" b="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66" name="Speech Bubble: Rectangle with Corners Rounded 65">
                <a:extLst>
                  <a:ext uri="{FF2B5EF4-FFF2-40B4-BE49-F238E27FC236}">
                    <a16:creationId xmlns:a16="http://schemas.microsoft.com/office/drawing/2014/main" id="{832284BC-1E3C-4DBB-896D-C04F7AD00BCE}"/>
                  </a:ext>
                </a:extLst>
              </p:cNvPr>
              <p:cNvSpPr>
                <a:spLocks noRot="1" noChangeAspect="1" noMove="1" noResize="1" noEditPoints="1" noAdjustHandles="1" noChangeArrowheads="1" noChangeShapeType="1" noTextEdit="1"/>
              </p:cNvSpPr>
              <p:nvPr/>
            </p:nvSpPr>
            <p:spPr>
              <a:xfrm>
                <a:off x="4728590" y="3306052"/>
                <a:ext cx="1116066" cy="461024"/>
              </a:xfrm>
              <a:prstGeom prst="wedgeRoundRectCallout">
                <a:avLst>
                  <a:gd name="adj1" fmla="val -62374"/>
                  <a:gd name="adj2" fmla="val 60944"/>
                  <a:gd name="adj3" fmla="val 16667"/>
                </a:avLst>
              </a:prstGeom>
              <a:blipFill>
                <a:blip r:embed="rId30"/>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Speech Bubble: Rectangle with Corners Rounded 68">
                <a:extLst>
                  <a:ext uri="{FF2B5EF4-FFF2-40B4-BE49-F238E27FC236}">
                    <a16:creationId xmlns:a16="http://schemas.microsoft.com/office/drawing/2014/main" id="{67222F3D-3E82-4571-B49D-33626A8B6F19}"/>
                  </a:ext>
                </a:extLst>
              </p:cNvPr>
              <p:cNvSpPr/>
              <p:nvPr/>
            </p:nvSpPr>
            <p:spPr>
              <a:xfrm>
                <a:off x="4733761" y="2447329"/>
                <a:ext cx="1096481" cy="473876"/>
              </a:xfrm>
              <a:prstGeom prst="wedgeRoundRectCallout">
                <a:avLst>
                  <a:gd name="adj1" fmla="val -62982"/>
                  <a:gd name="adj2" fmla="val 56703"/>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ctr" defTabSz="685800" rtl="0">
                  <a:buClr>
                    <a:srgbClr val="000000"/>
                  </a:buClr>
                  <a:defRPr/>
                </a:pPr>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14:m>
                  <m:oMath xmlns:m="http://schemas.openxmlformats.org/officeDocument/2006/math">
                    <m:r>
                      <a:rPr lang="en-US" sz="750" i="1">
                        <a:solidFill>
                          <a:prstClr val="black"/>
                        </a:solidFill>
                        <a:latin typeface="Cambria Math" panose="02040503050406030204" pitchFamily="18" charset="0"/>
                      </a:rPr>
                      <m:t> </m:t>
                    </m:r>
                    <m:sSub>
                      <m:sSubPr>
                        <m:ctrlPr>
                          <a:rPr lang="en-US" sz="750" b="1" i="1" kern="0">
                            <a:solidFill>
                              <a:srgbClr val="575049"/>
                            </a:solidFill>
                            <a:latin typeface="Cambria Math" panose="02040503050406030204" pitchFamily="18" charset="0"/>
                            <a:sym typeface="Arial"/>
                          </a:rPr>
                        </m:ctrlPr>
                      </m:sSubPr>
                      <m:e>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𝟎</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ar-EG" sz="750" b="1" i="1" kern="0">
                        <a:solidFill>
                          <a:srgbClr val="575049"/>
                        </a:solidFill>
                        <a:latin typeface="Cambria Math" panose="02040503050406030204" pitchFamily="18" charset="0"/>
                        <a:sym typeface="Arial"/>
                      </a:rPr>
                      <m:t>       </m:t>
                    </m:r>
                    <m:r>
                      <a:rPr lang="en-US" sz="750" b="1" kern="0">
                        <a:solidFill>
                          <a:srgbClr val="575049"/>
                        </a:solidFill>
                        <a:latin typeface="Cambria Math" panose="02040503050406030204" pitchFamily="18" charset="0"/>
                        <a:sym typeface="Arial"/>
                      </a:rPr>
                      <m:t>+</m:t>
                    </m:r>
                    <m:sSub>
                      <m:sSubPr>
                        <m:ctrlPr>
                          <a:rPr lang="en-US" sz="750" b="1" i="1" kern="0">
                            <a:solidFill>
                              <a:srgbClr val="575049"/>
                            </a:solidFill>
                            <a:latin typeface="Cambria Math" panose="02040503050406030204" pitchFamily="18" charset="0"/>
                            <a:sym typeface="Arial"/>
                          </a:rPr>
                        </m:ctrlPr>
                      </m:sSubPr>
                      <m:e>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𝟎</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𝟎</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69" name="Speech Bubble: Rectangle with Corners Rounded 68">
                <a:extLst>
                  <a:ext uri="{FF2B5EF4-FFF2-40B4-BE49-F238E27FC236}">
                    <a16:creationId xmlns:a16="http://schemas.microsoft.com/office/drawing/2014/main" id="{67222F3D-3E82-4571-B49D-33626A8B6F19}"/>
                  </a:ext>
                </a:extLst>
              </p:cNvPr>
              <p:cNvSpPr>
                <a:spLocks noRot="1" noChangeAspect="1" noMove="1" noResize="1" noEditPoints="1" noAdjustHandles="1" noChangeArrowheads="1" noChangeShapeType="1" noTextEdit="1"/>
              </p:cNvSpPr>
              <p:nvPr/>
            </p:nvSpPr>
            <p:spPr>
              <a:xfrm>
                <a:off x="4733761" y="2447329"/>
                <a:ext cx="1096481" cy="473876"/>
              </a:xfrm>
              <a:prstGeom prst="wedgeRoundRectCallout">
                <a:avLst>
                  <a:gd name="adj1" fmla="val -62982"/>
                  <a:gd name="adj2" fmla="val 56703"/>
                  <a:gd name="adj3" fmla="val 16667"/>
                </a:avLst>
              </a:prstGeom>
              <a:blipFill>
                <a:blip r:embed="rId31"/>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Speech Bubble: Rectangle with Corners Rounded 77">
                <a:extLst>
                  <a:ext uri="{FF2B5EF4-FFF2-40B4-BE49-F238E27FC236}">
                    <a16:creationId xmlns:a16="http://schemas.microsoft.com/office/drawing/2014/main" id="{9F1467F8-03A1-4A1D-A5B4-6DA9BF16A508}"/>
                  </a:ext>
                </a:extLst>
              </p:cNvPr>
              <p:cNvSpPr/>
              <p:nvPr/>
            </p:nvSpPr>
            <p:spPr>
              <a:xfrm>
                <a:off x="4730054" y="1592523"/>
                <a:ext cx="1136900" cy="486232"/>
              </a:xfrm>
              <a:prstGeom prst="wedgeRoundRectCallout">
                <a:avLst>
                  <a:gd name="adj1" fmla="val -62374"/>
                  <a:gd name="adj2" fmla="val 60944"/>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r>
                  <a:rPr lang="en-US" sz="750" dirty="0">
                    <a:solidFill>
                      <a:prstClr val="black"/>
                    </a:solidFill>
                    <a:latin typeface="Calibri" panose="020F0502020204030204"/>
                  </a:rPr>
                  <a:t> </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a:solidFill>
                              <a:prstClr val="black"/>
                            </a:solidFill>
                            <a:latin typeface="Cambria Math" panose="02040503050406030204" pitchFamily="18" charset="0"/>
                          </a:rPr>
                          <m:t>𝟎</m:t>
                        </m:r>
                        <m:r>
                          <a:rPr lang="en-US" sz="750" b="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r>
                      <a:rPr lang="en-US" sz="750" b="1" i="1" kern="0">
                        <a:solidFill>
                          <a:srgbClr val="575049"/>
                        </a:solidFill>
                        <a:latin typeface="Cambria Math" panose="02040503050406030204" pitchFamily="18" charset="0"/>
                        <a:sym typeface="Arial"/>
                      </a:rPr>
                      <m:t> </m:t>
                    </m:r>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ar-EG" sz="750" b="1" i="1" kern="0">
                        <a:solidFill>
                          <a:srgbClr val="575049"/>
                        </a:solidFill>
                        <a:latin typeface="Cambria Math" panose="02040503050406030204" pitchFamily="18" charset="0"/>
                        <a:sym typeface="Arial"/>
                      </a:rPr>
                      <m:t>       </m:t>
                    </m:r>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a:solidFill>
                              <a:prstClr val="black"/>
                            </a:solidFill>
                            <a:latin typeface="Cambria Math" panose="02040503050406030204" pitchFamily="18" charset="0"/>
                          </a:rPr>
                          <m:t>𝟎</m:t>
                        </m:r>
                        <m:r>
                          <a:rPr lang="en-US" sz="750" b="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a:solidFill>
                              <a:prstClr val="black"/>
                            </a:solidFill>
                            <a:latin typeface="Cambria Math" panose="02040503050406030204" pitchFamily="18" charset="0"/>
                          </a:rPr>
                          <m:t>𝟎</m:t>
                        </m:r>
                        <m:r>
                          <a:rPr lang="en-US" sz="750" b="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en-US" sz="750" b="1" i="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78" name="Speech Bubble: Rectangle with Corners Rounded 77">
                <a:extLst>
                  <a:ext uri="{FF2B5EF4-FFF2-40B4-BE49-F238E27FC236}">
                    <a16:creationId xmlns:a16="http://schemas.microsoft.com/office/drawing/2014/main" id="{9F1467F8-03A1-4A1D-A5B4-6DA9BF16A508}"/>
                  </a:ext>
                </a:extLst>
              </p:cNvPr>
              <p:cNvSpPr>
                <a:spLocks noRot="1" noChangeAspect="1" noMove="1" noResize="1" noEditPoints="1" noAdjustHandles="1" noChangeArrowheads="1" noChangeShapeType="1" noTextEdit="1"/>
              </p:cNvSpPr>
              <p:nvPr/>
            </p:nvSpPr>
            <p:spPr>
              <a:xfrm>
                <a:off x="4730054" y="1592523"/>
                <a:ext cx="1136900" cy="486232"/>
              </a:xfrm>
              <a:prstGeom prst="wedgeRoundRectCallout">
                <a:avLst>
                  <a:gd name="adj1" fmla="val -62374"/>
                  <a:gd name="adj2" fmla="val 60944"/>
                  <a:gd name="adj3" fmla="val 16667"/>
                </a:avLst>
              </a:prstGeom>
              <a:blipFill>
                <a:blip r:embed="rId32"/>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Speech Bubble: Rectangle with Corners Rounded 80">
                <a:extLst>
                  <a:ext uri="{FF2B5EF4-FFF2-40B4-BE49-F238E27FC236}">
                    <a16:creationId xmlns:a16="http://schemas.microsoft.com/office/drawing/2014/main" id="{34721261-D048-46F3-8FE3-E41439C658B7}"/>
                  </a:ext>
                </a:extLst>
              </p:cNvPr>
              <p:cNvSpPr/>
              <p:nvPr/>
            </p:nvSpPr>
            <p:spPr>
              <a:xfrm>
                <a:off x="4728590" y="4212589"/>
                <a:ext cx="1072617" cy="470414"/>
              </a:xfrm>
              <a:prstGeom prst="wedgeRoundRectCallout">
                <a:avLst>
                  <a:gd name="adj1" fmla="val -61359"/>
                  <a:gd name="adj2" fmla="val 49334"/>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ctr" defTabSz="685800" rtl="0">
                  <a:buClr>
                    <a:srgbClr val="000000"/>
                  </a:buClr>
                  <a:defRPr/>
                </a:pPr>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a:solidFill>
                              <a:prstClr val="black"/>
                            </a:solidFill>
                            <a:latin typeface="Cambria Math" panose="02040503050406030204" pitchFamily="18" charset="0"/>
                          </a:rPr>
                          <m:t>𝟎</m:t>
                        </m:r>
                        <m:r>
                          <a:rPr lang="en-US" sz="750" b="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ar-EG" sz="750" b="1" i="1" kern="0">
                        <a:solidFill>
                          <a:srgbClr val="575049"/>
                        </a:solidFill>
                        <a:latin typeface="Cambria Math" panose="02040503050406030204" pitchFamily="18" charset="0"/>
                        <a:sym typeface="Arial"/>
                      </a:rPr>
                      <m:t>       </m:t>
                    </m:r>
                    <m:r>
                      <a:rPr lang="en-US" sz="750" b="1" kern="0">
                        <a:solidFill>
                          <a:srgbClr val="575049"/>
                        </a:solidFill>
                        <a:latin typeface="Cambria Math" panose="02040503050406030204" pitchFamily="18" charset="0"/>
                        <a:sym typeface="Arial"/>
                      </a:rPr>
                      <m:t>+</m:t>
                    </m:r>
                    <m:sSub>
                      <m:sSubPr>
                        <m:ctrlPr>
                          <a:rPr lang="en-US" sz="750" b="1" i="1" kern="0">
                            <a:solidFill>
                              <a:srgbClr val="575049"/>
                            </a:solidFill>
                            <a:latin typeface="Cambria Math" panose="02040503050406030204" pitchFamily="18" charset="0"/>
                            <a:sym typeface="Arial"/>
                          </a:rPr>
                        </m:ctrlPr>
                      </m:sSubPr>
                      <m:e>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a:solidFill>
                                  <a:prstClr val="black"/>
                                </a:solidFill>
                                <a:latin typeface="Cambria Math" panose="02040503050406030204" pitchFamily="18" charset="0"/>
                              </a:rPr>
                              <m:t>𝟎</m:t>
                            </m:r>
                            <m:r>
                              <a:rPr lang="en-US" sz="750" b="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sSub>
                      <m:sSubPr>
                        <m:ctrlPr>
                          <a:rPr lang="en-US" sz="750" b="1" i="1" kern="0">
                            <a:solidFill>
                              <a:srgbClr val="575049"/>
                            </a:solidFill>
                            <a:latin typeface="Cambria Math" panose="02040503050406030204" pitchFamily="18" charset="0"/>
                            <a:sym typeface="Arial"/>
                          </a:rPr>
                        </m:ctrlPr>
                      </m:sSubPr>
                      <m:e>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a:solidFill>
                                  <a:prstClr val="black"/>
                                </a:solidFill>
                                <a:latin typeface="Cambria Math" panose="02040503050406030204" pitchFamily="18" charset="0"/>
                              </a:rPr>
                              <m:t>𝟎</m:t>
                            </m:r>
                            <m:r>
                              <a:rPr lang="en-US" sz="750" b="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81" name="Speech Bubble: Rectangle with Corners Rounded 80">
                <a:extLst>
                  <a:ext uri="{FF2B5EF4-FFF2-40B4-BE49-F238E27FC236}">
                    <a16:creationId xmlns:a16="http://schemas.microsoft.com/office/drawing/2014/main" id="{34721261-D048-46F3-8FE3-E41439C658B7}"/>
                  </a:ext>
                </a:extLst>
              </p:cNvPr>
              <p:cNvSpPr>
                <a:spLocks noRot="1" noChangeAspect="1" noMove="1" noResize="1" noEditPoints="1" noAdjustHandles="1" noChangeArrowheads="1" noChangeShapeType="1" noTextEdit="1"/>
              </p:cNvSpPr>
              <p:nvPr/>
            </p:nvSpPr>
            <p:spPr>
              <a:xfrm>
                <a:off x="4728590" y="4212589"/>
                <a:ext cx="1072617" cy="470414"/>
              </a:xfrm>
              <a:prstGeom prst="wedgeRoundRectCallout">
                <a:avLst>
                  <a:gd name="adj1" fmla="val -61359"/>
                  <a:gd name="adj2" fmla="val 49334"/>
                  <a:gd name="adj3" fmla="val 16667"/>
                </a:avLst>
              </a:prstGeom>
              <a:blipFill>
                <a:blip r:embed="rId33"/>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330905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500"/>
                                        <p:tgtEl>
                                          <p:spTgt spid="1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additive="base">
                                        <p:cTn id="69" dur="500" fill="hold"/>
                                        <p:tgtEl>
                                          <p:spTgt spid="43"/>
                                        </p:tgtEl>
                                        <p:attrNameLst>
                                          <p:attrName>ppt_x</p:attrName>
                                        </p:attrNameLst>
                                      </p:cBhvr>
                                      <p:tavLst>
                                        <p:tav tm="0">
                                          <p:val>
                                            <p:strVal val="#ppt_x"/>
                                          </p:val>
                                        </p:tav>
                                        <p:tav tm="100000">
                                          <p:val>
                                            <p:strVal val="#ppt_x"/>
                                          </p:val>
                                        </p:tav>
                                      </p:tavLst>
                                    </p:anim>
                                    <p:anim calcmode="lin" valueType="num">
                                      <p:cBhvr additive="base">
                                        <p:cTn id="7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additive="base">
                                        <p:cTn id="75" dur="500" fill="hold"/>
                                        <p:tgtEl>
                                          <p:spTgt spid="2"/>
                                        </p:tgtEl>
                                        <p:attrNameLst>
                                          <p:attrName>ppt_x</p:attrName>
                                        </p:attrNameLst>
                                      </p:cBhvr>
                                      <p:tavLst>
                                        <p:tav tm="0">
                                          <p:val>
                                            <p:strVal val="#ppt_x"/>
                                          </p:val>
                                        </p:tav>
                                        <p:tav tm="100000">
                                          <p:val>
                                            <p:strVal val="#ppt_x"/>
                                          </p:val>
                                        </p:tav>
                                      </p:tavLst>
                                    </p:anim>
                                    <p:anim calcmode="lin" valueType="num">
                                      <p:cBhvr additive="base">
                                        <p:cTn id="76" dur="500" fill="hold"/>
                                        <p:tgtEl>
                                          <p:spTgt spid="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anim calcmode="lin" valueType="num">
                                      <p:cBhvr additive="base">
                                        <p:cTn id="79" dur="500" fill="hold"/>
                                        <p:tgtEl>
                                          <p:spTgt spid="73"/>
                                        </p:tgtEl>
                                        <p:attrNameLst>
                                          <p:attrName>ppt_x</p:attrName>
                                        </p:attrNameLst>
                                      </p:cBhvr>
                                      <p:tavLst>
                                        <p:tav tm="0">
                                          <p:val>
                                            <p:strVal val="#ppt_x"/>
                                          </p:val>
                                        </p:tav>
                                        <p:tav tm="100000">
                                          <p:val>
                                            <p:strVal val="#ppt_x"/>
                                          </p:val>
                                        </p:tav>
                                      </p:tavLst>
                                    </p:anim>
                                    <p:anim calcmode="lin" valueType="num">
                                      <p:cBhvr additive="base">
                                        <p:cTn id="80" dur="500" fill="hold"/>
                                        <p:tgtEl>
                                          <p:spTgt spid="7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ppt_x"/>
                                          </p:val>
                                        </p:tav>
                                        <p:tav tm="100000">
                                          <p:val>
                                            <p:strVal val="#ppt_x"/>
                                          </p:val>
                                        </p:tav>
                                      </p:tavLst>
                                    </p:anim>
                                    <p:anim calcmode="lin" valueType="num">
                                      <p:cBhvr additive="base">
                                        <p:cTn id="90" dur="500" fill="hold"/>
                                        <p:tgtEl>
                                          <p:spTgt spid="1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cBhvr additive="base">
                                        <p:cTn id="97" dur="500" fill="hold"/>
                                        <p:tgtEl>
                                          <p:spTgt spid="14"/>
                                        </p:tgtEl>
                                        <p:attrNameLst>
                                          <p:attrName>ppt_x</p:attrName>
                                        </p:attrNameLst>
                                      </p:cBhvr>
                                      <p:tavLst>
                                        <p:tav tm="0">
                                          <p:val>
                                            <p:strVal val="#ppt_x"/>
                                          </p:val>
                                        </p:tav>
                                        <p:tav tm="100000">
                                          <p:val>
                                            <p:strVal val="#ppt_x"/>
                                          </p:val>
                                        </p:tav>
                                      </p:tavLst>
                                    </p:anim>
                                    <p:anim calcmode="lin" valueType="num">
                                      <p:cBhvr additive="base">
                                        <p:cTn id="98" dur="500" fill="hold"/>
                                        <p:tgtEl>
                                          <p:spTgt spid="14"/>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 calcmode="lin" valueType="num">
                                      <p:cBhvr additive="base">
                                        <p:cTn id="101" dur="500" fill="hold"/>
                                        <p:tgtEl>
                                          <p:spTgt spid="28"/>
                                        </p:tgtEl>
                                        <p:attrNameLst>
                                          <p:attrName>ppt_x</p:attrName>
                                        </p:attrNameLst>
                                      </p:cBhvr>
                                      <p:tavLst>
                                        <p:tav tm="0">
                                          <p:val>
                                            <p:strVal val="#ppt_x"/>
                                          </p:val>
                                        </p:tav>
                                        <p:tav tm="100000">
                                          <p:val>
                                            <p:strVal val="#ppt_x"/>
                                          </p:val>
                                        </p:tav>
                                      </p:tavLst>
                                    </p:anim>
                                    <p:anim calcmode="lin" valueType="num">
                                      <p:cBhvr additive="base">
                                        <p:cTn id="102" dur="500" fill="hold"/>
                                        <p:tgtEl>
                                          <p:spTgt spid="28"/>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
                                        </p:tgtEl>
                                        <p:attrNameLst>
                                          <p:attrName>style.visibility</p:attrName>
                                        </p:attrNameLst>
                                      </p:cBhvr>
                                      <p:to>
                                        <p:strVal val="visible"/>
                                      </p:to>
                                    </p:set>
                                    <p:anim calcmode="lin" valueType="num">
                                      <p:cBhvr additive="base">
                                        <p:cTn id="105" dur="500" fill="hold"/>
                                        <p:tgtEl>
                                          <p:spTgt spid="12"/>
                                        </p:tgtEl>
                                        <p:attrNameLst>
                                          <p:attrName>ppt_x</p:attrName>
                                        </p:attrNameLst>
                                      </p:cBhvr>
                                      <p:tavLst>
                                        <p:tav tm="0">
                                          <p:val>
                                            <p:strVal val="#ppt_x"/>
                                          </p:val>
                                        </p:tav>
                                        <p:tav tm="100000">
                                          <p:val>
                                            <p:strVal val="#ppt_x"/>
                                          </p:val>
                                        </p:tav>
                                      </p:tavLst>
                                    </p:anim>
                                    <p:anim calcmode="lin" valueType="num">
                                      <p:cBhvr additive="base">
                                        <p:cTn id="106" dur="500" fill="hold"/>
                                        <p:tgtEl>
                                          <p:spTgt spid="1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5"/>
                                        </p:tgtEl>
                                        <p:attrNameLst>
                                          <p:attrName>style.visibility</p:attrName>
                                        </p:attrNameLst>
                                      </p:cBhvr>
                                      <p:to>
                                        <p:strVal val="visible"/>
                                      </p:to>
                                    </p:set>
                                    <p:anim calcmode="lin" valueType="num">
                                      <p:cBhvr additive="base">
                                        <p:cTn id="109" dur="500" fill="hold"/>
                                        <p:tgtEl>
                                          <p:spTgt spid="15"/>
                                        </p:tgtEl>
                                        <p:attrNameLst>
                                          <p:attrName>ppt_x</p:attrName>
                                        </p:attrNameLst>
                                      </p:cBhvr>
                                      <p:tavLst>
                                        <p:tav tm="0">
                                          <p:val>
                                            <p:strVal val="#ppt_x"/>
                                          </p:val>
                                        </p:tav>
                                        <p:tav tm="100000">
                                          <p:val>
                                            <p:strVal val="#ppt_x"/>
                                          </p:val>
                                        </p:tav>
                                      </p:tavLst>
                                    </p:anim>
                                    <p:anim calcmode="lin" valueType="num">
                                      <p:cBhvr additive="base">
                                        <p:cTn id="110" dur="500" fill="hold"/>
                                        <p:tgtEl>
                                          <p:spTgt spid="15"/>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6"/>
                                        </p:tgtEl>
                                        <p:attrNameLst>
                                          <p:attrName>style.visibility</p:attrName>
                                        </p:attrNameLst>
                                      </p:cBhvr>
                                      <p:to>
                                        <p:strVal val="visible"/>
                                      </p:to>
                                    </p:set>
                                    <p:anim calcmode="lin" valueType="num">
                                      <p:cBhvr additive="base">
                                        <p:cTn id="113" dur="500" fill="hold"/>
                                        <p:tgtEl>
                                          <p:spTgt spid="16"/>
                                        </p:tgtEl>
                                        <p:attrNameLst>
                                          <p:attrName>ppt_x</p:attrName>
                                        </p:attrNameLst>
                                      </p:cBhvr>
                                      <p:tavLst>
                                        <p:tav tm="0">
                                          <p:val>
                                            <p:strVal val="#ppt_x"/>
                                          </p:val>
                                        </p:tav>
                                        <p:tav tm="100000">
                                          <p:val>
                                            <p:strVal val="#ppt_x"/>
                                          </p:val>
                                        </p:tav>
                                      </p:tavLst>
                                    </p:anim>
                                    <p:anim calcmode="lin" valueType="num">
                                      <p:cBhvr additive="base">
                                        <p:cTn id="114" dur="500" fill="hold"/>
                                        <p:tgtEl>
                                          <p:spTgt spid="16"/>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17"/>
                                        </p:tgtEl>
                                        <p:attrNameLst>
                                          <p:attrName>style.visibility</p:attrName>
                                        </p:attrNameLst>
                                      </p:cBhvr>
                                      <p:to>
                                        <p:strVal val="visible"/>
                                      </p:to>
                                    </p:set>
                                    <p:anim calcmode="lin" valueType="num">
                                      <p:cBhvr additive="base">
                                        <p:cTn id="117" dur="500" fill="hold"/>
                                        <p:tgtEl>
                                          <p:spTgt spid="17"/>
                                        </p:tgtEl>
                                        <p:attrNameLst>
                                          <p:attrName>ppt_x</p:attrName>
                                        </p:attrNameLst>
                                      </p:cBhvr>
                                      <p:tavLst>
                                        <p:tav tm="0">
                                          <p:val>
                                            <p:strVal val="#ppt_x"/>
                                          </p:val>
                                        </p:tav>
                                        <p:tav tm="100000">
                                          <p:val>
                                            <p:strVal val="#ppt_x"/>
                                          </p:val>
                                        </p:tav>
                                      </p:tavLst>
                                    </p:anim>
                                    <p:anim calcmode="lin" valueType="num">
                                      <p:cBhvr additive="base">
                                        <p:cTn id="1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29"/>
                                        </p:tgtEl>
                                        <p:attrNameLst>
                                          <p:attrName>style.visibility</p:attrName>
                                        </p:attrNameLst>
                                      </p:cBhvr>
                                      <p:to>
                                        <p:strVal val="visible"/>
                                      </p:to>
                                    </p:set>
                                    <p:anim calcmode="lin" valueType="num">
                                      <p:cBhvr additive="base">
                                        <p:cTn id="123" dur="500" fill="hold"/>
                                        <p:tgtEl>
                                          <p:spTgt spid="29"/>
                                        </p:tgtEl>
                                        <p:attrNameLst>
                                          <p:attrName>ppt_x</p:attrName>
                                        </p:attrNameLst>
                                      </p:cBhvr>
                                      <p:tavLst>
                                        <p:tav tm="0">
                                          <p:val>
                                            <p:strVal val="#ppt_x"/>
                                          </p:val>
                                        </p:tav>
                                        <p:tav tm="100000">
                                          <p:val>
                                            <p:strVal val="#ppt_x"/>
                                          </p:val>
                                        </p:tav>
                                      </p:tavLst>
                                    </p:anim>
                                    <p:anim calcmode="lin" valueType="num">
                                      <p:cBhvr additive="base">
                                        <p:cTn id="124" dur="500" fill="hold"/>
                                        <p:tgtEl>
                                          <p:spTgt spid="29"/>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additive="base">
                                        <p:cTn id="127" dur="500" fill="hold"/>
                                        <p:tgtEl>
                                          <p:spTgt spid="30"/>
                                        </p:tgtEl>
                                        <p:attrNameLst>
                                          <p:attrName>ppt_x</p:attrName>
                                        </p:attrNameLst>
                                      </p:cBhvr>
                                      <p:tavLst>
                                        <p:tav tm="0">
                                          <p:val>
                                            <p:strVal val="#ppt_x"/>
                                          </p:val>
                                        </p:tav>
                                        <p:tav tm="100000">
                                          <p:val>
                                            <p:strVal val="#ppt_x"/>
                                          </p:val>
                                        </p:tav>
                                      </p:tavLst>
                                    </p:anim>
                                    <p:anim calcmode="lin" valueType="num">
                                      <p:cBhvr additive="base">
                                        <p:cTn id="128" dur="500" fill="hold"/>
                                        <p:tgtEl>
                                          <p:spTgt spid="30"/>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additive="base">
                                        <p:cTn id="131" dur="500" fill="hold"/>
                                        <p:tgtEl>
                                          <p:spTgt spid="31"/>
                                        </p:tgtEl>
                                        <p:attrNameLst>
                                          <p:attrName>ppt_x</p:attrName>
                                        </p:attrNameLst>
                                      </p:cBhvr>
                                      <p:tavLst>
                                        <p:tav tm="0">
                                          <p:val>
                                            <p:strVal val="#ppt_x"/>
                                          </p:val>
                                        </p:tav>
                                        <p:tav tm="100000">
                                          <p:val>
                                            <p:strVal val="#ppt_x"/>
                                          </p:val>
                                        </p:tav>
                                      </p:tavLst>
                                    </p:anim>
                                    <p:anim calcmode="lin" valueType="num">
                                      <p:cBhvr additive="base">
                                        <p:cTn id="132" dur="500" fill="hold"/>
                                        <p:tgtEl>
                                          <p:spTgt spid="31"/>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32"/>
                                        </p:tgtEl>
                                        <p:attrNameLst>
                                          <p:attrName>style.visibility</p:attrName>
                                        </p:attrNameLst>
                                      </p:cBhvr>
                                      <p:to>
                                        <p:strVal val="visible"/>
                                      </p:to>
                                    </p:set>
                                    <p:anim calcmode="lin" valueType="num">
                                      <p:cBhvr additive="base">
                                        <p:cTn id="135" dur="500" fill="hold"/>
                                        <p:tgtEl>
                                          <p:spTgt spid="32"/>
                                        </p:tgtEl>
                                        <p:attrNameLst>
                                          <p:attrName>ppt_x</p:attrName>
                                        </p:attrNameLst>
                                      </p:cBhvr>
                                      <p:tavLst>
                                        <p:tav tm="0">
                                          <p:val>
                                            <p:strVal val="#ppt_x"/>
                                          </p:val>
                                        </p:tav>
                                        <p:tav tm="100000">
                                          <p:val>
                                            <p:strVal val="#ppt_x"/>
                                          </p:val>
                                        </p:tav>
                                      </p:tavLst>
                                    </p:anim>
                                    <p:anim calcmode="lin" valueType="num">
                                      <p:cBhvr additive="base">
                                        <p:cTn id="136" dur="500" fill="hold"/>
                                        <p:tgtEl>
                                          <p:spTgt spid="32"/>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20"/>
                                        </p:tgtEl>
                                        <p:attrNameLst>
                                          <p:attrName>style.visibility</p:attrName>
                                        </p:attrNameLst>
                                      </p:cBhvr>
                                      <p:to>
                                        <p:strVal val="visible"/>
                                      </p:to>
                                    </p:set>
                                    <p:anim calcmode="lin" valueType="num">
                                      <p:cBhvr additive="base">
                                        <p:cTn id="139" dur="500" fill="hold"/>
                                        <p:tgtEl>
                                          <p:spTgt spid="20"/>
                                        </p:tgtEl>
                                        <p:attrNameLst>
                                          <p:attrName>ppt_x</p:attrName>
                                        </p:attrNameLst>
                                      </p:cBhvr>
                                      <p:tavLst>
                                        <p:tav tm="0">
                                          <p:val>
                                            <p:strVal val="#ppt_x"/>
                                          </p:val>
                                        </p:tav>
                                        <p:tav tm="100000">
                                          <p:val>
                                            <p:strVal val="#ppt_x"/>
                                          </p:val>
                                        </p:tav>
                                      </p:tavLst>
                                    </p:anim>
                                    <p:anim calcmode="lin" valueType="num">
                                      <p:cBhvr additive="base">
                                        <p:cTn id="140" dur="500" fill="hold"/>
                                        <p:tgtEl>
                                          <p:spTgt spid="20"/>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21"/>
                                        </p:tgtEl>
                                        <p:attrNameLst>
                                          <p:attrName>style.visibility</p:attrName>
                                        </p:attrNameLst>
                                      </p:cBhvr>
                                      <p:to>
                                        <p:strVal val="visible"/>
                                      </p:to>
                                    </p:set>
                                    <p:anim calcmode="lin" valueType="num">
                                      <p:cBhvr additive="base">
                                        <p:cTn id="143" dur="500" fill="hold"/>
                                        <p:tgtEl>
                                          <p:spTgt spid="21"/>
                                        </p:tgtEl>
                                        <p:attrNameLst>
                                          <p:attrName>ppt_x</p:attrName>
                                        </p:attrNameLst>
                                      </p:cBhvr>
                                      <p:tavLst>
                                        <p:tav tm="0">
                                          <p:val>
                                            <p:strVal val="#ppt_x"/>
                                          </p:val>
                                        </p:tav>
                                        <p:tav tm="100000">
                                          <p:val>
                                            <p:strVal val="#ppt_x"/>
                                          </p:val>
                                        </p:tav>
                                      </p:tavLst>
                                    </p:anim>
                                    <p:anim calcmode="lin" valueType="num">
                                      <p:cBhvr additive="base">
                                        <p:cTn id="144" dur="500" fill="hold"/>
                                        <p:tgtEl>
                                          <p:spTgt spid="21"/>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cBhvr additive="base">
                                        <p:cTn id="147" dur="500" fill="hold"/>
                                        <p:tgtEl>
                                          <p:spTgt spid="22"/>
                                        </p:tgtEl>
                                        <p:attrNameLst>
                                          <p:attrName>ppt_x</p:attrName>
                                        </p:attrNameLst>
                                      </p:cBhvr>
                                      <p:tavLst>
                                        <p:tav tm="0">
                                          <p:val>
                                            <p:strVal val="#ppt_x"/>
                                          </p:val>
                                        </p:tav>
                                        <p:tav tm="100000">
                                          <p:val>
                                            <p:strVal val="#ppt_x"/>
                                          </p:val>
                                        </p:tav>
                                      </p:tavLst>
                                    </p:anim>
                                    <p:anim calcmode="lin" valueType="num">
                                      <p:cBhvr additive="base">
                                        <p:cTn id="148" dur="500" fill="hold"/>
                                        <p:tgtEl>
                                          <p:spTgt spid="22"/>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23"/>
                                        </p:tgtEl>
                                        <p:attrNameLst>
                                          <p:attrName>style.visibility</p:attrName>
                                        </p:attrNameLst>
                                      </p:cBhvr>
                                      <p:to>
                                        <p:strVal val="visible"/>
                                      </p:to>
                                    </p:set>
                                    <p:anim calcmode="lin" valueType="num">
                                      <p:cBhvr additive="base">
                                        <p:cTn id="151" dur="500" fill="hold"/>
                                        <p:tgtEl>
                                          <p:spTgt spid="23"/>
                                        </p:tgtEl>
                                        <p:attrNameLst>
                                          <p:attrName>ppt_x</p:attrName>
                                        </p:attrNameLst>
                                      </p:cBhvr>
                                      <p:tavLst>
                                        <p:tav tm="0">
                                          <p:val>
                                            <p:strVal val="#ppt_x"/>
                                          </p:val>
                                        </p:tav>
                                        <p:tav tm="100000">
                                          <p:val>
                                            <p:strVal val="#ppt_x"/>
                                          </p:val>
                                        </p:tav>
                                      </p:tavLst>
                                    </p:anim>
                                    <p:anim calcmode="lin" valueType="num">
                                      <p:cBhvr additive="base">
                                        <p:cTn id="15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additive="base">
                                        <p:cTn id="157" dur="500" fill="hold"/>
                                        <p:tgtEl>
                                          <p:spTgt spid="36"/>
                                        </p:tgtEl>
                                        <p:attrNameLst>
                                          <p:attrName>ppt_x</p:attrName>
                                        </p:attrNameLst>
                                      </p:cBhvr>
                                      <p:tavLst>
                                        <p:tav tm="0">
                                          <p:val>
                                            <p:strVal val="#ppt_x"/>
                                          </p:val>
                                        </p:tav>
                                        <p:tav tm="100000">
                                          <p:val>
                                            <p:strVal val="#ppt_x"/>
                                          </p:val>
                                        </p:tav>
                                      </p:tavLst>
                                    </p:anim>
                                    <p:anim calcmode="lin" valueType="num">
                                      <p:cBhvr additive="base">
                                        <p:cTn id="158" dur="500" fill="hold"/>
                                        <p:tgtEl>
                                          <p:spTgt spid="36"/>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35"/>
                                        </p:tgtEl>
                                        <p:attrNameLst>
                                          <p:attrName>style.visibility</p:attrName>
                                        </p:attrNameLst>
                                      </p:cBhvr>
                                      <p:to>
                                        <p:strVal val="visible"/>
                                      </p:to>
                                    </p:set>
                                    <p:anim calcmode="lin" valueType="num">
                                      <p:cBhvr additive="base">
                                        <p:cTn id="161" dur="500" fill="hold"/>
                                        <p:tgtEl>
                                          <p:spTgt spid="35"/>
                                        </p:tgtEl>
                                        <p:attrNameLst>
                                          <p:attrName>ppt_x</p:attrName>
                                        </p:attrNameLst>
                                      </p:cBhvr>
                                      <p:tavLst>
                                        <p:tav tm="0">
                                          <p:val>
                                            <p:strVal val="#ppt_x"/>
                                          </p:val>
                                        </p:tav>
                                        <p:tav tm="100000">
                                          <p:val>
                                            <p:strVal val="#ppt_x"/>
                                          </p:val>
                                        </p:tav>
                                      </p:tavLst>
                                    </p:anim>
                                    <p:anim calcmode="lin" valueType="num">
                                      <p:cBhvr additive="base">
                                        <p:cTn id="162" dur="500" fill="hold"/>
                                        <p:tgtEl>
                                          <p:spTgt spid="35"/>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34"/>
                                        </p:tgtEl>
                                        <p:attrNameLst>
                                          <p:attrName>style.visibility</p:attrName>
                                        </p:attrNameLst>
                                      </p:cBhvr>
                                      <p:to>
                                        <p:strVal val="visible"/>
                                      </p:to>
                                    </p:set>
                                    <p:anim calcmode="lin" valueType="num">
                                      <p:cBhvr additive="base">
                                        <p:cTn id="165" dur="500" fill="hold"/>
                                        <p:tgtEl>
                                          <p:spTgt spid="34"/>
                                        </p:tgtEl>
                                        <p:attrNameLst>
                                          <p:attrName>ppt_x</p:attrName>
                                        </p:attrNameLst>
                                      </p:cBhvr>
                                      <p:tavLst>
                                        <p:tav tm="0">
                                          <p:val>
                                            <p:strVal val="#ppt_x"/>
                                          </p:val>
                                        </p:tav>
                                        <p:tav tm="100000">
                                          <p:val>
                                            <p:strVal val="#ppt_x"/>
                                          </p:val>
                                        </p:tav>
                                      </p:tavLst>
                                    </p:anim>
                                    <p:anim calcmode="lin" valueType="num">
                                      <p:cBhvr additive="base">
                                        <p:cTn id="166" dur="500" fill="hold"/>
                                        <p:tgtEl>
                                          <p:spTgt spid="34"/>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additive="base">
                                        <p:cTn id="169" dur="500" fill="hold"/>
                                        <p:tgtEl>
                                          <p:spTgt spid="33"/>
                                        </p:tgtEl>
                                        <p:attrNameLst>
                                          <p:attrName>ppt_x</p:attrName>
                                        </p:attrNameLst>
                                      </p:cBhvr>
                                      <p:tavLst>
                                        <p:tav tm="0">
                                          <p:val>
                                            <p:strVal val="#ppt_x"/>
                                          </p:val>
                                        </p:tav>
                                        <p:tav tm="100000">
                                          <p:val>
                                            <p:strVal val="#ppt_x"/>
                                          </p:val>
                                        </p:tav>
                                      </p:tavLst>
                                    </p:anim>
                                    <p:anim calcmode="lin" valueType="num">
                                      <p:cBhvr additive="base">
                                        <p:cTn id="170" dur="500" fill="hold"/>
                                        <p:tgtEl>
                                          <p:spTgt spid="33"/>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24"/>
                                        </p:tgtEl>
                                        <p:attrNameLst>
                                          <p:attrName>style.visibility</p:attrName>
                                        </p:attrNameLst>
                                      </p:cBhvr>
                                      <p:to>
                                        <p:strVal val="visible"/>
                                      </p:to>
                                    </p:set>
                                    <p:anim calcmode="lin" valueType="num">
                                      <p:cBhvr additive="base">
                                        <p:cTn id="173" dur="500" fill="hold"/>
                                        <p:tgtEl>
                                          <p:spTgt spid="24"/>
                                        </p:tgtEl>
                                        <p:attrNameLst>
                                          <p:attrName>ppt_x</p:attrName>
                                        </p:attrNameLst>
                                      </p:cBhvr>
                                      <p:tavLst>
                                        <p:tav tm="0">
                                          <p:val>
                                            <p:strVal val="#ppt_x"/>
                                          </p:val>
                                        </p:tav>
                                        <p:tav tm="100000">
                                          <p:val>
                                            <p:strVal val="#ppt_x"/>
                                          </p:val>
                                        </p:tav>
                                      </p:tavLst>
                                    </p:anim>
                                    <p:anim calcmode="lin" valueType="num">
                                      <p:cBhvr additive="base">
                                        <p:cTn id="174" dur="500" fill="hold"/>
                                        <p:tgtEl>
                                          <p:spTgt spid="24"/>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25"/>
                                        </p:tgtEl>
                                        <p:attrNameLst>
                                          <p:attrName>style.visibility</p:attrName>
                                        </p:attrNameLst>
                                      </p:cBhvr>
                                      <p:to>
                                        <p:strVal val="visible"/>
                                      </p:to>
                                    </p:set>
                                    <p:anim calcmode="lin" valueType="num">
                                      <p:cBhvr additive="base">
                                        <p:cTn id="177" dur="500" fill="hold"/>
                                        <p:tgtEl>
                                          <p:spTgt spid="25"/>
                                        </p:tgtEl>
                                        <p:attrNameLst>
                                          <p:attrName>ppt_x</p:attrName>
                                        </p:attrNameLst>
                                      </p:cBhvr>
                                      <p:tavLst>
                                        <p:tav tm="0">
                                          <p:val>
                                            <p:strVal val="#ppt_x"/>
                                          </p:val>
                                        </p:tav>
                                        <p:tav tm="100000">
                                          <p:val>
                                            <p:strVal val="#ppt_x"/>
                                          </p:val>
                                        </p:tav>
                                      </p:tavLst>
                                    </p:anim>
                                    <p:anim calcmode="lin" valueType="num">
                                      <p:cBhvr additive="base">
                                        <p:cTn id="178" dur="500" fill="hold"/>
                                        <p:tgtEl>
                                          <p:spTgt spid="25"/>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26"/>
                                        </p:tgtEl>
                                        <p:attrNameLst>
                                          <p:attrName>style.visibility</p:attrName>
                                        </p:attrNameLst>
                                      </p:cBhvr>
                                      <p:to>
                                        <p:strVal val="visible"/>
                                      </p:to>
                                    </p:set>
                                    <p:anim calcmode="lin" valueType="num">
                                      <p:cBhvr additive="base">
                                        <p:cTn id="181" dur="500" fill="hold"/>
                                        <p:tgtEl>
                                          <p:spTgt spid="26"/>
                                        </p:tgtEl>
                                        <p:attrNameLst>
                                          <p:attrName>ppt_x</p:attrName>
                                        </p:attrNameLst>
                                      </p:cBhvr>
                                      <p:tavLst>
                                        <p:tav tm="0">
                                          <p:val>
                                            <p:strVal val="#ppt_x"/>
                                          </p:val>
                                        </p:tav>
                                        <p:tav tm="100000">
                                          <p:val>
                                            <p:strVal val="#ppt_x"/>
                                          </p:val>
                                        </p:tav>
                                      </p:tavLst>
                                    </p:anim>
                                    <p:anim calcmode="lin" valueType="num">
                                      <p:cBhvr additive="base">
                                        <p:cTn id="182" dur="500" fill="hold"/>
                                        <p:tgtEl>
                                          <p:spTgt spid="26"/>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27"/>
                                        </p:tgtEl>
                                        <p:attrNameLst>
                                          <p:attrName>style.visibility</p:attrName>
                                        </p:attrNameLst>
                                      </p:cBhvr>
                                      <p:to>
                                        <p:strVal val="visible"/>
                                      </p:to>
                                    </p:set>
                                    <p:anim calcmode="lin" valueType="num">
                                      <p:cBhvr additive="base">
                                        <p:cTn id="185" dur="500" fill="hold"/>
                                        <p:tgtEl>
                                          <p:spTgt spid="27"/>
                                        </p:tgtEl>
                                        <p:attrNameLst>
                                          <p:attrName>ppt_x</p:attrName>
                                        </p:attrNameLst>
                                      </p:cBhvr>
                                      <p:tavLst>
                                        <p:tav tm="0">
                                          <p:val>
                                            <p:strVal val="#ppt_x"/>
                                          </p:val>
                                        </p:tav>
                                        <p:tav tm="100000">
                                          <p:val>
                                            <p:strVal val="#ppt_x"/>
                                          </p:val>
                                        </p:tav>
                                      </p:tavLst>
                                    </p:anim>
                                    <p:anim calcmode="lin" valueType="num">
                                      <p:cBhvr additive="base">
                                        <p:cTn id="18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78"/>
                                        </p:tgtEl>
                                        <p:attrNameLst>
                                          <p:attrName>style.visibility</p:attrName>
                                        </p:attrNameLst>
                                      </p:cBhvr>
                                      <p:to>
                                        <p:strVal val="visible"/>
                                      </p:to>
                                    </p:set>
                                    <p:anim calcmode="lin" valueType="num">
                                      <p:cBhvr additive="base">
                                        <p:cTn id="191" dur="500" fill="hold"/>
                                        <p:tgtEl>
                                          <p:spTgt spid="78"/>
                                        </p:tgtEl>
                                        <p:attrNameLst>
                                          <p:attrName>ppt_x</p:attrName>
                                        </p:attrNameLst>
                                      </p:cBhvr>
                                      <p:tavLst>
                                        <p:tav tm="0">
                                          <p:val>
                                            <p:strVal val="#ppt_x"/>
                                          </p:val>
                                        </p:tav>
                                        <p:tav tm="100000">
                                          <p:val>
                                            <p:strVal val="#ppt_x"/>
                                          </p:val>
                                        </p:tav>
                                      </p:tavLst>
                                    </p:anim>
                                    <p:anim calcmode="lin" valueType="num">
                                      <p:cBhvr additive="base">
                                        <p:cTn id="192" dur="500" fill="hold"/>
                                        <p:tgtEl>
                                          <p:spTgt spid="78"/>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69"/>
                                        </p:tgtEl>
                                        <p:attrNameLst>
                                          <p:attrName>style.visibility</p:attrName>
                                        </p:attrNameLst>
                                      </p:cBhvr>
                                      <p:to>
                                        <p:strVal val="visible"/>
                                      </p:to>
                                    </p:set>
                                    <p:anim calcmode="lin" valueType="num">
                                      <p:cBhvr additive="base">
                                        <p:cTn id="195" dur="500" fill="hold"/>
                                        <p:tgtEl>
                                          <p:spTgt spid="69"/>
                                        </p:tgtEl>
                                        <p:attrNameLst>
                                          <p:attrName>ppt_x</p:attrName>
                                        </p:attrNameLst>
                                      </p:cBhvr>
                                      <p:tavLst>
                                        <p:tav tm="0">
                                          <p:val>
                                            <p:strVal val="#ppt_x"/>
                                          </p:val>
                                        </p:tav>
                                        <p:tav tm="100000">
                                          <p:val>
                                            <p:strVal val="#ppt_x"/>
                                          </p:val>
                                        </p:tav>
                                      </p:tavLst>
                                    </p:anim>
                                    <p:anim calcmode="lin" valueType="num">
                                      <p:cBhvr additive="base">
                                        <p:cTn id="196" dur="500" fill="hold"/>
                                        <p:tgtEl>
                                          <p:spTgt spid="69"/>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66"/>
                                        </p:tgtEl>
                                        <p:attrNameLst>
                                          <p:attrName>style.visibility</p:attrName>
                                        </p:attrNameLst>
                                      </p:cBhvr>
                                      <p:to>
                                        <p:strVal val="visible"/>
                                      </p:to>
                                    </p:set>
                                    <p:anim calcmode="lin" valueType="num">
                                      <p:cBhvr additive="base">
                                        <p:cTn id="199" dur="500" fill="hold"/>
                                        <p:tgtEl>
                                          <p:spTgt spid="66"/>
                                        </p:tgtEl>
                                        <p:attrNameLst>
                                          <p:attrName>ppt_x</p:attrName>
                                        </p:attrNameLst>
                                      </p:cBhvr>
                                      <p:tavLst>
                                        <p:tav tm="0">
                                          <p:val>
                                            <p:strVal val="#ppt_x"/>
                                          </p:val>
                                        </p:tav>
                                        <p:tav tm="100000">
                                          <p:val>
                                            <p:strVal val="#ppt_x"/>
                                          </p:val>
                                        </p:tav>
                                      </p:tavLst>
                                    </p:anim>
                                    <p:anim calcmode="lin" valueType="num">
                                      <p:cBhvr additive="base">
                                        <p:cTn id="200" dur="500" fill="hold"/>
                                        <p:tgtEl>
                                          <p:spTgt spid="66"/>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81"/>
                                        </p:tgtEl>
                                        <p:attrNameLst>
                                          <p:attrName>style.visibility</p:attrName>
                                        </p:attrNameLst>
                                      </p:cBhvr>
                                      <p:to>
                                        <p:strVal val="visible"/>
                                      </p:to>
                                    </p:set>
                                    <p:anim calcmode="lin" valueType="num">
                                      <p:cBhvr additive="base">
                                        <p:cTn id="203" dur="500" fill="hold"/>
                                        <p:tgtEl>
                                          <p:spTgt spid="81"/>
                                        </p:tgtEl>
                                        <p:attrNameLst>
                                          <p:attrName>ppt_x</p:attrName>
                                        </p:attrNameLst>
                                      </p:cBhvr>
                                      <p:tavLst>
                                        <p:tav tm="0">
                                          <p:val>
                                            <p:strVal val="#ppt_x"/>
                                          </p:val>
                                        </p:tav>
                                        <p:tav tm="100000">
                                          <p:val>
                                            <p:strVal val="#ppt_x"/>
                                          </p:val>
                                        </p:tav>
                                      </p:tavLst>
                                    </p:anim>
                                    <p:anim calcmode="lin" valueType="num">
                                      <p:cBhvr additive="base">
                                        <p:cTn id="204"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41"/>
                                        </p:tgtEl>
                                        <p:attrNameLst>
                                          <p:attrName>style.visibility</p:attrName>
                                        </p:attrNameLst>
                                      </p:cBhvr>
                                      <p:to>
                                        <p:strVal val="visible"/>
                                      </p:to>
                                    </p:set>
                                    <p:anim calcmode="lin" valueType="num">
                                      <p:cBhvr additive="base">
                                        <p:cTn id="209" dur="500" fill="hold"/>
                                        <p:tgtEl>
                                          <p:spTgt spid="41"/>
                                        </p:tgtEl>
                                        <p:attrNameLst>
                                          <p:attrName>ppt_x</p:attrName>
                                        </p:attrNameLst>
                                      </p:cBhvr>
                                      <p:tavLst>
                                        <p:tav tm="0">
                                          <p:val>
                                            <p:strVal val="#ppt_x"/>
                                          </p:val>
                                        </p:tav>
                                        <p:tav tm="100000">
                                          <p:val>
                                            <p:strVal val="#ppt_x"/>
                                          </p:val>
                                        </p:tav>
                                      </p:tavLst>
                                    </p:anim>
                                    <p:anim calcmode="lin" valueType="num">
                                      <p:cBhvr additive="base">
                                        <p:cTn id="210" dur="500" fill="hold"/>
                                        <p:tgtEl>
                                          <p:spTgt spid="41"/>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38"/>
                                        </p:tgtEl>
                                        <p:attrNameLst>
                                          <p:attrName>style.visibility</p:attrName>
                                        </p:attrNameLst>
                                      </p:cBhvr>
                                      <p:to>
                                        <p:strVal val="visible"/>
                                      </p:to>
                                    </p:set>
                                    <p:anim calcmode="lin" valueType="num">
                                      <p:cBhvr additive="base">
                                        <p:cTn id="213" dur="500" fill="hold"/>
                                        <p:tgtEl>
                                          <p:spTgt spid="38"/>
                                        </p:tgtEl>
                                        <p:attrNameLst>
                                          <p:attrName>ppt_x</p:attrName>
                                        </p:attrNameLst>
                                      </p:cBhvr>
                                      <p:tavLst>
                                        <p:tav tm="0">
                                          <p:val>
                                            <p:strVal val="#ppt_x"/>
                                          </p:val>
                                        </p:tav>
                                        <p:tav tm="100000">
                                          <p:val>
                                            <p:strVal val="#ppt_x"/>
                                          </p:val>
                                        </p:tav>
                                      </p:tavLst>
                                    </p:anim>
                                    <p:anim calcmode="lin" valueType="num">
                                      <p:cBhvr additive="base">
                                        <p:cTn id="214" dur="500" fill="hold"/>
                                        <p:tgtEl>
                                          <p:spTgt spid="38"/>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8"/>
                                        </p:tgtEl>
                                        <p:attrNameLst>
                                          <p:attrName>style.visibility</p:attrName>
                                        </p:attrNameLst>
                                      </p:cBhvr>
                                      <p:to>
                                        <p:strVal val="visible"/>
                                      </p:to>
                                    </p:set>
                                    <p:anim calcmode="lin" valueType="num">
                                      <p:cBhvr additive="base">
                                        <p:cTn id="217" dur="500" fill="hold"/>
                                        <p:tgtEl>
                                          <p:spTgt spid="8"/>
                                        </p:tgtEl>
                                        <p:attrNameLst>
                                          <p:attrName>ppt_x</p:attrName>
                                        </p:attrNameLst>
                                      </p:cBhvr>
                                      <p:tavLst>
                                        <p:tav tm="0">
                                          <p:val>
                                            <p:strVal val="#ppt_x"/>
                                          </p:val>
                                        </p:tav>
                                        <p:tav tm="100000">
                                          <p:val>
                                            <p:strVal val="#ppt_x"/>
                                          </p:val>
                                        </p:tav>
                                      </p:tavLst>
                                    </p:anim>
                                    <p:anim calcmode="lin" valueType="num">
                                      <p:cBhvr additive="base">
                                        <p:cTn id="218" dur="500" fill="hold"/>
                                        <p:tgtEl>
                                          <p:spTgt spid="8"/>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68"/>
                                        </p:tgtEl>
                                        <p:attrNameLst>
                                          <p:attrName>style.visibility</p:attrName>
                                        </p:attrNameLst>
                                      </p:cBhvr>
                                      <p:to>
                                        <p:strVal val="visible"/>
                                      </p:to>
                                    </p:set>
                                    <p:anim calcmode="lin" valueType="num">
                                      <p:cBhvr additive="base">
                                        <p:cTn id="221" dur="500" fill="hold"/>
                                        <p:tgtEl>
                                          <p:spTgt spid="68"/>
                                        </p:tgtEl>
                                        <p:attrNameLst>
                                          <p:attrName>ppt_x</p:attrName>
                                        </p:attrNameLst>
                                      </p:cBhvr>
                                      <p:tavLst>
                                        <p:tav tm="0">
                                          <p:val>
                                            <p:strVal val="#ppt_x"/>
                                          </p:val>
                                        </p:tav>
                                        <p:tav tm="100000">
                                          <p:val>
                                            <p:strVal val="#ppt_x"/>
                                          </p:val>
                                        </p:tav>
                                      </p:tavLst>
                                    </p:anim>
                                    <p:anim calcmode="lin" valueType="num">
                                      <p:cBhvr additive="base">
                                        <p:cTn id="222" dur="500" fill="hold"/>
                                        <p:tgtEl>
                                          <p:spTgt spid="68"/>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67"/>
                                        </p:tgtEl>
                                        <p:attrNameLst>
                                          <p:attrName>style.visibility</p:attrName>
                                        </p:attrNameLst>
                                      </p:cBhvr>
                                      <p:to>
                                        <p:strVal val="visible"/>
                                      </p:to>
                                    </p:set>
                                    <p:anim calcmode="lin" valueType="num">
                                      <p:cBhvr additive="base">
                                        <p:cTn id="225" dur="500" fill="hold"/>
                                        <p:tgtEl>
                                          <p:spTgt spid="67"/>
                                        </p:tgtEl>
                                        <p:attrNameLst>
                                          <p:attrName>ppt_x</p:attrName>
                                        </p:attrNameLst>
                                      </p:cBhvr>
                                      <p:tavLst>
                                        <p:tav tm="0">
                                          <p:val>
                                            <p:strVal val="#ppt_x"/>
                                          </p:val>
                                        </p:tav>
                                        <p:tav tm="100000">
                                          <p:val>
                                            <p:strVal val="#ppt_x"/>
                                          </p:val>
                                        </p:tav>
                                      </p:tavLst>
                                    </p:anim>
                                    <p:anim calcmode="lin" valueType="num">
                                      <p:cBhvr additive="base">
                                        <p:cTn id="226" dur="500" fill="hold"/>
                                        <p:tgtEl>
                                          <p:spTgt spid="67"/>
                                        </p:tgtEl>
                                        <p:attrNameLst>
                                          <p:attrName>ppt_y</p:attrName>
                                        </p:attrNameLst>
                                      </p:cBhvr>
                                      <p:tavLst>
                                        <p:tav tm="0">
                                          <p:val>
                                            <p:strVal val="1+#ppt_h/2"/>
                                          </p:val>
                                        </p:tav>
                                        <p:tav tm="100000">
                                          <p:val>
                                            <p:strVal val="#ppt_y"/>
                                          </p:val>
                                        </p:tav>
                                      </p:tavLst>
                                    </p:anim>
                                  </p:childTnLst>
                                </p:cTn>
                              </p:par>
                              <p:par>
                                <p:cTn id="227" presetID="2" presetClass="entr" presetSubtype="4" fill="hold" nodeType="withEffect">
                                  <p:stCondLst>
                                    <p:cond delay="0"/>
                                  </p:stCondLst>
                                  <p:childTnLst>
                                    <p:set>
                                      <p:cBhvr>
                                        <p:cTn id="228" dur="1" fill="hold">
                                          <p:stCondLst>
                                            <p:cond delay="0"/>
                                          </p:stCondLst>
                                        </p:cTn>
                                        <p:tgtEl>
                                          <p:spTgt spid="40"/>
                                        </p:tgtEl>
                                        <p:attrNameLst>
                                          <p:attrName>style.visibility</p:attrName>
                                        </p:attrNameLst>
                                      </p:cBhvr>
                                      <p:to>
                                        <p:strVal val="visible"/>
                                      </p:to>
                                    </p:set>
                                    <p:anim calcmode="lin" valueType="num">
                                      <p:cBhvr additive="base">
                                        <p:cTn id="229" dur="500" fill="hold"/>
                                        <p:tgtEl>
                                          <p:spTgt spid="40"/>
                                        </p:tgtEl>
                                        <p:attrNameLst>
                                          <p:attrName>ppt_x</p:attrName>
                                        </p:attrNameLst>
                                      </p:cBhvr>
                                      <p:tavLst>
                                        <p:tav tm="0">
                                          <p:val>
                                            <p:strVal val="#ppt_x"/>
                                          </p:val>
                                        </p:tav>
                                        <p:tav tm="100000">
                                          <p:val>
                                            <p:strVal val="#ppt_x"/>
                                          </p:val>
                                        </p:tav>
                                      </p:tavLst>
                                    </p:anim>
                                    <p:anim calcmode="lin" valueType="num">
                                      <p:cBhvr additive="base">
                                        <p:cTn id="230" dur="500" fill="hold"/>
                                        <p:tgtEl>
                                          <p:spTgt spid="40"/>
                                        </p:tgtEl>
                                        <p:attrNameLst>
                                          <p:attrName>ppt_y</p:attrName>
                                        </p:attrNameLst>
                                      </p:cBhvr>
                                      <p:tavLst>
                                        <p:tav tm="0">
                                          <p:val>
                                            <p:strVal val="1+#ppt_h/2"/>
                                          </p:val>
                                        </p:tav>
                                        <p:tav tm="100000">
                                          <p:val>
                                            <p:strVal val="#ppt_y"/>
                                          </p:val>
                                        </p:tav>
                                      </p:tavLst>
                                    </p:anim>
                                  </p:childTnLst>
                                </p:cTn>
                              </p:par>
                              <p:par>
                                <p:cTn id="231" presetID="2" presetClass="entr" presetSubtype="4" fill="hold" nodeType="withEffect">
                                  <p:stCondLst>
                                    <p:cond delay="0"/>
                                  </p:stCondLst>
                                  <p:childTnLst>
                                    <p:set>
                                      <p:cBhvr>
                                        <p:cTn id="232" dur="1" fill="hold">
                                          <p:stCondLst>
                                            <p:cond delay="0"/>
                                          </p:stCondLst>
                                        </p:cTn>
                                        <p:tgtEl>
                                          <p:spTgt spid="39"/>
                                        </p:tgtEl>
                                        <p:attrNameLst>
                                          <p:attrName>style.visibility</p:attrName>
                                        </p:attrNameLst>
                                      </p:cBhvr>
                                      <p:to>
                                        <p:strVal val="visible"/>
                                      </p:to>
                                    </p:set>
                                    <p:anim calcmode="lin" valueType="num">
                                      <p:cBhvr additive="base">
                                        <p:cTn id="233" dur="500" fill="hold"/>
                                        <p:tgtEl>
                                          <p:spTgt spid="39"/>
                                        </p:tgtEl>
                                        <p:attrNameLst>
                                          <p:attrName>ppt_x</p:attrName>
                                        </p:attrNameLst>
                                      </p:cBhvr>
                                      <p:tavLst>
                                        <p:tav tm="0">
                                          <p:val>
                                            <p:strVal val="#ppt_x"/>
                                          </p:val>
                                        </p:tav>
                                        <p:tav tm="100000">
                                          <p:val>
                                            <p:strVal val="#ppt_x"/>
                                          </p:val>
                                        </p:tav>
                                      </p:tavLst>
                                    </p:anim>
                                    <p:anim calcmode="lin" valueType="num">
                                      <p:cBhvr additive="base">
                                        <p:cTn id="234" dur="500" fill="hold"/>
                                        <p:tgtEl>
                                          <p:spTgt spid="39"/>
                                        </p:tgtEl>
                                        <p:attrNameLst>
                                          <p:attrName>ppt_y</p:attrName>
                                        </p:attrNameLst>
                                      </p:cBhvr>
                                      <p:tavLst>
                                        <p:tav tm="0">
                                          <p:val>
                                            <p:strVal val="1+#ppt_h/2"/>
                                          </p:val>
                                        </p:tav>
                                        <p:tav tm="100000">
                                          <p:val>
                                            <p:strVal val="#ppt_y"/>
                                          </p:val>
                                        </p:tav>
                                      </p:tavLst>
                                    </p:anim>
                                  </p:childTnLst>
                                </p:cTn>
                              </p:par>
                              <p:par>
                                <p:cTn id="235" presetID="2" presetClass="entr" presetSubtype="4" fill="hold" nodeType="withEffect">
                                  <p:stCondLst>
                                    <p:cond delay="0"/>
                                  </p:stCondLst>
                                  <p:childTnLst>
                                    <p:set>
                                      <p:cBhvr>
                                        <p:cTn id="236" dur="1" fill="hold">
                                          <p:stCondLst>
                                            <p:cond delay="0"/>
                                          </p:stCondLst>
                                        </p:cTn>
                                        <p:tgtEl>
                                          <p:spTgt spid="37"/>
                                        </p:tgtEl>
                                        <p:attrNameLst>
                                          <p:attrName>style.visibility</p:attrName>
                                        </p:attrNameLst>
                                      </p:cBhvr>
                                      <p:to>
                                        <p:strVal val="visible"/>
                                      </p:to>
                                    </p:set>
                                    <p:anim calcmode="lin" valueType="num">
                                      <p:cBhvr additive="base">
                                        <p:cTn id="237" dur="500" fill="hold"/>
                                        <p:tgtEl>
                                          <p:spTgt spid="37"/>
                                        </p:tgtEl>
                                        <p:attrNameLst>
                                          <p:attrName>ppt_x</p:attrName>
                                        </p:attrNameLst>
                                      </p:cBhvr>
                                      <p:tavLst>
                                        <p:tav tm="0">
                                          <p:val>
                                            <p:strVal val="#ppt_x"/>
                                          </p:val>
                                        </p:tav>
                                        <p:tav tm="100000">
                                          <p:val>
                                            <p:strVal val="#ppt_x"/>
                                          </p:val>
                                        </p:tav>
                                      </p:tavLst>
                                    </p:anim>
                                    <p:anim calcmode="lin" valueType="num">
                                      <p:cBhvr additive="base">
                                        <p:cTn id="2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2" presetClass="entr" presetSubtype="4" fill="hold" grpId="0" nodeType="clickEffect">
                                  <p:stCondLst>
                                    <p:cond delay="0"/>
                                  </p:stCondLst>
                                  <p:childTnLst>
                                    <p:set>
                                      <p:cBhvr>
                                        <p:cTn id="242" dur="1" fill="hold">
                                          <p:stCondLst>
                                            <p:cond delay="0"/>
                                          </p:stCondLst>
                                        </p:cTn>
                                        <p:tgtEl>
                                          <p:spTgt spid="80"/>
                                        </p:tgtEl>
                                        <p:attrNameLst>
                                          <p:attrName>style.visibility</p:attrName>
                                        </p:attrNameLst>
                                      </p:cBhvr>
                                      <p:to>
                                        <p:strVal val="visible"/>
                                      </p:to>
                                    </p:set>
                                    <p:anim calcmode="lin" valueType="num">
                                      <p:cBhvr additive="base">
                                        <p:cTn id="243" dur="500" fill="hold"/>
                                        <p:tgtEl>
                                          <p:spTgt spid="80"/>
                                        </p:tgtEl>
                                        <p:attrNameLst>
                                          <p:attrName>ppt_x</p:attrName>
                                        </p:attrNameLst>
                                      </p:cBhvr>
                                      <p:tavLst>
                                        <p:tav tm="0">
                                          <p:val>
                                            <p:strVal val="#ppt_x"/>
                                          </p:val>
                                        </p:tav>
                                        <p:tav tm="100000">
                                          <p:val>
                                            <p:strVal val="#ppt_x"/>
                                          </p:val>
                                        </p:tav>
                                      </p:tavLst>
                                    </p:anim>
                                    <p:anim calcmode="lin" valueType="num">
                                      <p:cBhvr additive="base">
                                        <p:cTn id="24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8"/>
                                        </p:tgtEl>
                                        <p:attrNameLst>
                                          <p:attrName>style.visibility</p:attrName>
                                        </p:attrNameLst>
                                      </p:cBhvr>
                                      <p:to>
                                        <p:strVal val="visible"/>
                                      </p:to>
                                    </p:set>
                                    <p:animEffect transition="in" filter="fade">
                                      <p:cBhvr>
                                        <p:cTn id="249" dur="500"/>
                                        <p:tgtEl>
                                          <p:spTgt spid="138"/>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139"/>
                                        </p:tgtEl>
                                        <p:attrNameLst>
                                          <p:attrName>style.visibility</p:attrName>
                                        </p:attrNameLst>
                                      </p:cBhvr>
                                      <p:to>
                                        <p:strVal val="visible"/>
                                      </p:to>
                                    </p:set>
                                    <p:animEffect transition="in" filter="fade">
                                      <p:cBhvr>
                                        <p:cTn id="252" dur="500"/>
                                        <p:tgtEl>
                                          <p:spTgt spid="139"/>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140"/>
                                        </p:tgtEl>
                                        <p:attrNameLst>
                                          <p:attrName>style.visibility</p:attrName>
                                        </p:attrNameLst>
                                      </p:cBhvr>
                                      <p:to>
                                        <p:strVal val="visible"/>
                                      </p:to>
                                    </p:set>
                                    <p:animEffect transition="in" filter="fade">
                                      <p:cBhvr>
                                        <p:cTn id="257" dur="500"/>
                                        <p:tgtEl>
                                          <p:spTgt spid="140"/>
                                        </p:tgtEl>
                                      </p:cBhvr>
                                    </p:animEffect>
                                  </p:childTnLst>
                                </p:cTn>
                              </p:par>
                              <p:par>
                                <p:cTn id="258" presetID="10" presetClass="entr" presetSubtype="0" fill="hold" nodeType="withEffect">
                                  <p:stCondLst>
                                    <p:cond delay="0"/>
                                  </p:stCondLst>
                                  <p:childTnLst>
                                    <p:set>
                                      <p:cBhvr>
                                        <p:cTn id="259" dur="1" fill="hold">
                                          <p:stCondLst>
                                            <p:cond delay="0"/>
                                          </p:stCondLst>
                                        </p:cTn>
                                        <p:tgtEl>
                                          <p:spTgt spid="83"/>
                                        </p:tgtEl>
                                        <p:attrNameLst>
                                          <p:attrName>style.visibility</p:attrName>
                                        </p:attrNameLst>
                                      </p:cBhvr>
                                      <p:to>
                                        <p:strVal val="visible"/>
                                      </p:to>
                                    </p:set>
                                    <p:animEffect transition="in" filter="fade">
                                      <p:cBhvr>
                                        <p:cTn id="2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animBg="1"/>
      <p:bldP spid="10" grpId="0" animBg="1"/>
      <p:bldP spid="11" grpId="0" animBg="1"/>
      <p:bldP spid="13" grpId="0"/>
      <p:bldP spid="14" grpId="0"/>
      <p:bldP spid="18" grpId="0"/>
      <p:bldP spid="19" grpId="0" animBg="1"/>
      <p:bldP spid="28" grpId="0"/>
      <p:bldP spid="29" grpId="0"/>
      <p:bldP spid="30" grpId="0"/>
      <p:bldP spid="31" grpId="0"/>
      <p:bldP spid="32" grpId="0"/>
      <p:bldP spid="33" grpId="0"/>
      <p:bldP spid="34" grpId="0"/>
      <p:bldP spid="35" grpId="0"/>
      <p:bldP spid="36" grpId="0"/>
      <p:bldP spid="41" grpId="0"/>
      <p:bldP spid="42" grpId="0" animBg="1"/>
      <p:bldP spid="43" grpId="0" animBg="1"/>
      <p:bldP spid="44" grpId="0" animBg="1"/>
      <p:bldP spid="67" grpId="0"/>
      <p:bldP spid="68" grpId="0"/>
      <p:bldP spid="73" grpId="0" animBg="1"/>
      <p:bldP spid="122" grpId="0" animBg="1"/>
      <p:bldP spid="123" grpId="0" animBg="1"/>
      <p:bldP spid="124" grpId="0" animBg="1"/>
      <p:bldP spid="138" grpId="0" animBg="1"/>
      <p:bldP spid="139" grpId="0"/>
      <p:bldP spid="140" grpId="0"/>
      <p:bldP spid="70" grpId="0"/>
      <p:bldP spid="71" grpId="0"/>
      <p:bldP spid="72" grpId="0"/>
      <p:bldP spid="80" grpId="0" animBg="1"/>
      <p:bldP spid="66" grpId="0" animBg="1"/>
      <p:bldP spid="69" grpId="0" animBg="1"/>
      <p:bldP spid="78" grpId="0" animBg="1"/>
      <p:bldP spid="8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EE7B6-DFDB-4910-9B9C-83731E73AD29}"/>
              </a:ext>
            </a:extLst>
          </p:cNvPr>
          <p:cNvPicPr>
            <a:picLocks noChangeAspect="1"/>
          </p:cNvPicPr>
          <p:nvPr/>
        </p:nvPicPr>
        <p:blipFill rotWithShape="1">
          <a:blip r:embed="rId3">
            <a:alphaModFix amt="35000"/>
          </a:blip>
          <a:srcRect t="11153" b="13343"/>
          <a:stretch/>
        </p:blipFill>
        <p:spPr>
          <a:xfrm>
            <a:off x="0" y="857250"/>
            <a:ext cx="9144000" cy="5143500"/>
          </a:xfrm>
          <a:prstGeom prst="rect">
            <a:avLst/>
          </a:prstGeom>
        </p:spPr>
      </p:pic>
      <p:sp>
        <p:nvSpPr>
          <p:cNvPr id="2" name="Title 1">
            <a:extLst>
              <a:ext uri="{FF2B5EF4-FFF2-40B4-BE49-F238E27FC236}">
                <a16:creationId xmlns:a16="http://schemas.microsoft.com/office/drawing/2014/main" id="{86B0D83A-B4C0-4A01-875B-8BF88FED22A4}"/>
              </a:ext>
            </a:extLst>
          </p:cNvPr>
          <p:cNvSpPr>
            <a:spLocks noGrp="1"/>
          </p:cNvSpPr>
          <p:nvPr>
            <p:ph type="ctrTitle"/>
          </p:nvPr>
        </p:nvSpPr>
        <p:spPr>
          <a:xfrm>
            <a:off x="685800" y="1689532"/>
            <a:ext cx="7483876" cy="1739468"/>
          </a:xfrm>
        </p:spPr>
        <p:txBody>
          <a:bodyPr>
            <a:normAutofit/>
          </a:bodyPr>
          <a:lstStyle/>
          <a:p>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 is Neural Networks?</a:t>
            </a:r>
          </a:p>
        </p:txBody>
      </p:sp>
    </p:spTree>
    <p:extLst>
      <p:ext uri="{BB962C8B-B14F-4D97-AF65-F5344CB8AC3E}">
        <p14:creationId xmlns:p14="http://schemas.microsoft.com/office/powerpoint/2010/main" val="4475627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9533E30-2879-49C8-821E-23E5430625F9}"/>
              </a:ext>
            </a:extLst>
          </p:cNvPr>
          <p:cNvSpPr/>
          <p:nvPr/>
        </p:nvSpPr>
        <p:spPr>
          <a:xfrm>
            <a:off x="244928" y="1102179"/>
            <a:ext cx="8656476" cy="4674638"/>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l" defTabSz="685800" rtl="0"/>
            <a:endParaRPr lang="en-US" sz="1350" dirty="0">
              <a:solidFill>
                <a:srgbClr val="FF0000"/>
              </a:solidFill>
              <a:latin typeface="Calibri" panose="020F0502020204030204"/>
            </a:endParaRPr>
          </a:p>
        </p:txBody>
      </p:sp>
      <p:sp>
        <p:nvSpPr>
          <p:cNvPr id="4" name="TextBox 3">
            <a:extLst>
              <a:ext uri="{FF2B5EF4-FFF2-40B4-BE49-F238E27FC236}">
                <a16:creationId xmlns:a16="http://schemas.microsoft.com/office/drawing/2014/main" id="{F16C6AF8-9772-45F7-B9F1-FA415B9FC5E1}"/>
              </a:ext>
            </a:extLst>
          </p:cNvPr>
          <p:cNvSpPr txBox="1"/>
          <p:nvPr/>
        </p:nvSpPr>
        <p:spPr>
          <a:xfrm>
            <a:off x="1133669" y="1885950"/>
            <a:ext cx="2813180" cy="300082"/>
          </a:xfrm>
          <a:prstGeom prst="rect">
            <a:avLst/>
          </a:prstGeom>
          <a:noFill/>
        </p:spPr>
        <p:txBody>
          <a:bodyPr wrap="square" rtlCol="0">
            <a:spAutoFit/>
          </a:bodyPr>
          <a:lstStyle/>
          <a:p>
            <a:pPr algn="l" defTabSz="685800" rtl="0"/>
            <a:endParaRPr lang="en-US" sz="1350" dirty="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A51A152-760F-4E53-BFE9-649F132C47D0}"/>
                  </a:ext>
                </a:extLst>
              </p:cNvPr>
              <p:cNvSpPr txBox="1"/>
              <p:nvPr/>
            </p:nvSpPr>
            <p:spPr>
              <a:xfrm>
                <a:off x="681134" y="1487938"/>
                <a:ext cx="8217938" cy="4244367"/>
              </a:xfrm>
              <a:prstGeom prst="rect">
                <a:avLst/>
              </a:prstGeom>
              <a:noFill/>
            </p:spPr>
            <p:txBody>
              <a:bodyPr wrap="square" rtlCol="0">
                <a:spAutoFit/>
              </a:bodyPr>
              <a:lstStyle/>
              <a:p>
                <a:pPr algn="l" defTabSz="685800" rtl="0"/>
                <a:endParaRPr lang="en-US" sz="2100" i="1" dirty="0">
                  <a:solidFill>
                    <a:prstClr val="black"/>
                  </a:solidFill>
                  <a:latin typeface="Cambria Math" panose="02040503050406030204" pitchFamily="18" charset="0"/>
                </a:endParaRPr>
              </a:p>
              <a:p>
                <a:pPr marL="342900" indent="-342900" algn="l" defTabSz="685800" rtl="0">
                  <a:buFont typeface="Wingdings" panose="05000000000000000000" pitchFamily="2" charset="2"/>
                  <a:buChar char="Ø"/>
                </a:pPr>
                <a:r>
                  <a:rPr lang="en-US" sz="2100" kern="0" dirty="0">
                    <a:solidFill>
                      <a:prstClr val="black"/>
                    </a:solidFill>
                    <a:latin typeface="Calibri" panose="020F0502020204030204"/>
                    <a:sym typeface="ABeeZee"/>
                  </a:rPr>
                  <a:t>We use </a:t>
                </a:r>
                <a:r>
                  <a:rPr lang="en-US" sz="2100" kern="0" dirty="0">
                    <a:solidFill>
                      <a:srgbClr val="4472C4"/>
                    </a:solidFill>
                    <a:latin typeface="Calibri" panose="020F0502020204030204"/>
                    <a:sym typeface="ABeeZee"/>
                  </a:rPr>
                  <a:t>gradient descent </a:t>
                </a:r>
                <a:r>
                  <a:rPr lang="en-US" sz="2100" kern="0" dirty="0">
                    <a:solidFill>
                      <a:prstClr val="black"/>
                    </a:solidFill>
                    <a:latin typeface="Calibri" panose="020F0502020204030204"/>
                    <a:sym typeface="ABeeZee"/>
                  </a:rPr>
                  <a:t>to minimize the loss function .     </a:t>
                </a:r>
                <a:endParaRPr lang="en-US" sz="2100" i="1" kern="0" dirty="0">
                  <a:solidFill>
                    <a:prstClr val="black"/>
                  </a:solidFill>
                  <a:latin typeface="Cambria Math" panose="02040503050406030204" pitchFamily="18" charset="0"/>
                  <a:sym typeface="ABeeZee"/>
                </a:endParaRPr>
              </a:p>
              <a:p>
                <a:pPr algn="l" defTabSz="685800" rtl="0"/>
                <a:endParaRPr lang="en-US" sz="2100" i="1" dirty="0">
                  <a:solidFill>
                    <a:prstClr val="black"/>
                  </a:solidFill>
                  <a:latin typeface="Cambria Math" panose="02040503050406030204" pitchFamily="18" charset="0"/>
                </a:endParaRPr>
              </a:p>
              <a:p>
                <a:pPr algn="l" defTabSz="685800" rtl="0"/>
                <a14:m>
                  <m:oMath xmlns:m="http://schemas.openxmlformats.org/officeDocument/2006/math">
                    <m:f>
                      <m:fPr>
                        <m:ctrlPr>
                          <a:rPr lang="en-US" sz="2100" i="1">
                            <a:solidFill>
                              <a:prstClr val="black"/>
                            </a:solidFill>
                            <a:latin typeface="Cambria Math" panose="02040503050406030204" pitchFamily="18" charset="0"/>
                          </a:rPr>
                        </m:ctrlPr>
                      </m:fPr>
                      <m:num>
                        <m:r>
                          <a:rPr lang="en-US" sz="2100" i="1">
                            <a:solidFill>
                              <a:prstClr val="black"/>
                            </a:solidFill>
                            <a:latin typeface="Cambria Math"/>
                          </a:rPr>
                          <m:t>𝜕</m:t>
                        </m:r>
                        <m:r>
                          <a:rPr lang="en-US" sz="2100" i="1">
                            <a:solidFill>
                              <a:prstClr val="black"/>
                            </a:solidFill>
                            <a:latin typeface="Cambria Math"/>
                          </a:rPr>
                          <m:t>𝐿</m:t>
                        </m:r>
                      </m:num>
                      <m:den>
                        <m:r>
                          <a:rPr lang="en-US" sz="2100" i="1">
                            <a:solidFill>
                              <a:prstClr val="black"/>
                            </a:solidFill>
                            <a:latin typeface="Cambria Math"/>
                          </a:rPr>
                          <m:t>𝜕</m:t>
                        </m:r>
                        <m:sSubSup>
                          <m:sSubSupPr>
                            <m:ctrlPr>
                              <a:rPr lang="en-US" sz="2100" i="1">
                                <a:solidFill>
                                  <a:prstClr val="black"/>
                                </a:solidFill>
                                <a:latin typeface="Cambria Math" panose="02040503050406030204" pitchFamily="18" charset="0"/>
                              </a:rPr>
                            </m:ctrlPr>
                          </m:sSubSupPr>
                          <m:e>
                            <m:r>
                              <a:rPr lang="en-US" sz="2100" i="1">
                                <a:solidFill>
                                  <a:prstClr val="black"/>
                                </a:solidFill>
                                <a:latin typeface="Cambria Math"/>
                              </a:rPr>
                              <m:t>𝑤</m:t>
                            </m:r>
                          </m:e>
                          <m:sub>
                            <m:r>
                              <a:rPr lang="en-US" sz="2100" i="1">
                                <a:solidFill>
                                  <a:prstClr val="black"/>
                                </a:solidFill>
                                <a:latin typeface="Cambria Math"/>
                              </a:rPr>
                              <m:t>0</m:t>
                            </m:r>
                          </m:sub>
                          <m:sup>
                            <m:r>
                              <a:rPr lang="en-US" sz="2100" i="1">
                                <a:solidFill>
                                  <a:prstClr val="black"/>
                                </a:solidFill>
                                <a:latin typeface="Cambria Math"/>
                              </a:rPr>
                              <m:t>2</m:t>
                            </m:r>
                          </m:sup>
                        </m:sSubSup>
                      </m:den>
                    </m:f>
                  </m:oMath>
                </a14:m>
                <a:r>
                  <a:rPr lang="en-US" sz="2100" dirty="0">
                    <a:solidFill>
                      <a:prstClr val="black"/>
                    </a:solidFill>
                    <a:latin typeface="Calibri" panose="020F0502020204030204"/>
                  </a:rPr>
                  <a:t>=</a:t>
                </a:r>
                <a14:m>
                  <m:oMath xmlns:m="http://schemas.openxmlformats.org/officeDocument/2006/math">
                    <m:f>
                      <m:fPr>
                        <m:ctrlPr>
                          <a:rPr lang="en-US" sz="2100" i="1">
                            <a:solidFill>
                              <a:srgbClr val="FF0000"/>
                            </a:solidFill>
                            <a:latin typeface="Cambria Math" panose="02040503050406030204" pitchFamily="18" charset="0"/>
                          </a:rPr>
                        </m:ctrlPr>
                      </m:fPr>
                      <m:num>
                        <m:r>
                          <a:rPr lang="en-US" sz="2100" i="1">
                            <a:solidFill>
                              <a:srgbClr val="FF0000"/>
                            </a:solidFill>
                            <a:latin typeface="Cambria Math"/>
                          </a:rPr>
                          <m:t>𝜕</m:t>
                        </m:r>
                        <m:r>
                          <a:rPr lang="en-US" sz="2100" i="1">
                            <a:solidFill>
                              <a:srgbClr val="FF0000"/>
                            </a:solidFill>
                            <a:latin typeface="Cambria Math"/>
                          </a:rPr>
                          <m:t>𝑙</m:t>
                        </m:r>
                      </m:num>
                      <m:den>
                        <m:r>
                          <a:rPr lang="en-US" sz="2100" i="1">
                            <a:solidFill>
                              <a:srgbClr val="FF0000"/>
                            </a:solidFill>
                            <a:latin typeface="Cambria Math"/>
                          </a:rPr>
                          <m:t>𝜕</m:t>
                        </m:r>
                        <m:r>
                          <a:rPr lang="en-US" sz="2100" i="1">
                            <a:solidFill>
                              <a:srgbClr val="FF0000"/>
                            </a:solidFill>
                            <a:latin typeface="Cambria Math"/>
                          </a:rPr>
                          <m:t>𝑎</m:t>
                        </m:r>
                      </m:den>
                    </m:f>
                  </m:oMath>
                </a14:m>
                <a:r>
                  <a:rPr lang="en-US" sz="2100" dirty="0">
                    <a:solidFill>
                      <a:srgbClr val="FF0000"/>
                    </a:solidFill>
                    <a:latin typeface="Calibri" panose="020F0502020204030204"/>
                  </a:rPr>
                  <a:t> *</a:t>
                </a:r>
                <a14:m>
                  <m:oMath xmlns:m="http://schemas.openxmlformats.org/officeDocument/2006/math">
                    <m:f>
                      <m:fPr>
                        <m:ctrlPr>
                          <a:rPr lang="en-US" sz="2100" i="1">
                            <a:solidFill>
                              <a:srgbClr val="FF0000"/>
                            </a:solidFill>
                            <a:latin typeface="Cambria Math" panose="02040503050406030204" pitchFamily="18" charset="0"/>
                          </a:rPr>
                        </m:ctrlPr>
                      </m:fPr>
                      <m:num>
                        <m:r>
                          <a:rPr lang="en-US" sz="2100" i="1">
                            <a:solidFill>
                              <a:srgbClr val="FF0000"/>
                            </a:solidFill>
                            <a:latin typeface="Cambria Math"/>
                          </a:rPr>
                          <m:t>𝜕</m:t>
                        </m:r>
                        <m:r>
                          <a:rPr lang="en-US" sz="2100" i="1">
                            <a:solidFill>
                              <a:srgbClr val="FF0000"/>
                            </a:solidFill>
                            <a:latin typeface="Cambria Math"/>
                          </a:rPr>
                          <m:t>𝑎</m:t>
                        </m:r>
                      </m:num>
                      <m:den>
                        <m:r>
                          <a:rPr lang="en-US" sz="2100" i="1">
                            <a:solidFill>
                              <a:srgbClr val="FF0000"/>
                            </a:solidFill>
                            <a:latin typeface="Cambria Math"/>
                          </a:rPr>
                          <m:t>𝜕</m:t>
                        </m:r>
                        <m:r>
                          <a:rPr lang="en-US" sz="2100" i="1">
                            <a:solidFill>
                              <a:srgbClr val="FF0000"/>
                            </a:solidFill>
                            <a:latin typeface="Cambria Math"/>
                          </a:rPr>
                          <m:t>𝑧</m:t>
                        </m:r>
                      </m:den>
                    </m:f>
                  </m:oMath>
                </a14:m>
                <a:r>
                  <a:rPr lang="en-US" sz="2100" dirty="0">
                    <a:solidFill>
                      <a:srgbClr val="FF0000"/>
                    </a:solidFill>
                    <a:latin typeface="Calibri" panose="020F0502020204030204"/>
                  </a:rPr>
                  <a:t>*</a:t>
                </a:r>
                <a14:m>
                  <m:oMath xmlns:m="http://schemas.openxmlformats.org/officeDocument/2006/math">
                    <m:f>
                      <m:fPr>
                        <m:ctrlPr>
                          <a:rPr lang="en-US" sz="2100" i="1">
                            <a:solidFill>
                              <a:srgbClr val="FF0000"/>
                            </a:solidFill>
                            <a:latin typeface="Cambria Math" panose="02040503050406030204" pitchFamily="18" charset="0"/>
                          </a:rPr>
                        </m:ctrlPr>
                      </m:fPr>
                      <m:num>
                        <m:r>
                          <a:rPr lang="en-US" sz="2100" i="1">
                            <a:solidFill>
                              <a:srgbClr val="FF0000"/>
                            </a:solidFill>
                            <a:latin typeface="Cambria Math"/>
                          </a:rPr>
                          <m:t>𝜕</m:t>
                        </m:r>
                        <m:r>
                          <a:rPr lang="en-US" sz="2100" i="1">
                            <a:solidFill>
                              <a:srgbClr val="FF0000"/>
                            </a:solidFill>
                            <a:latin typeface="Cambria Math"/>
                          </a:rPr>
                          <m:t>𝑧</m:t>
                        </m:r>
                      </m:num>
                      <m:den>
                        <m:r>
                          <a:rPr lang="en-US" sz="2100" i="1">
                            <a:solidFill>
                              <a:srgbClr val="FF0000"/>
                            </a:solidFill>
                            <a:latin typeface="Cambria Math"/>
                          </a:rPr>
                          <m:t>𝜕</m:t>
                        </m:r>
                        <m:sSubSup>
                          <m:sSubSupPr>
                            <m:ctrlPr>
                              <a:rPr lang="en-US" sz="2100" i="1">
                                <a:solidFill>
                                  <a:srgbClr val="FF0000"/>
                                </a:solidFill>
                                <a:latin typeface="Cambria Math" panose="02040503050406030204" pitchFamily="18" charset="0"/>
                              </a:rPr>
                            </m:ctrlPr>
                          </m:sSubSupPr>
                          <m:e>
                            <m:r>
                              <a:rPr lang="en-US" sz="2100" i="1">
                                <a:solidFill>
                                  <a:srgbClr val="FF0000"/>
                                </a:solidFill>
                                <a:latin typeface="Cambria Math"/>
                              </a:rPr>
                              <m:t>𝑤</m:t>
                            </m:r>
                          </m:e>
                          <m:sub>
                            <m:r>
                              <a:rPr lang="en-US" sz="2100" i="1">
                                <a:solidFill>
                                  <a:srgbClr val="FF0000"/>
                                </a:solidFill>
                                <a:latin typeface="Cambria Math"/>
                              </a:rPr>
                              <m:t>0</m:t>
                            </m:r>
                          </m:sub>
                          <m:sup>
                            <m:r>
                              <a:rPr lang="en-US" sz="2100" i="1">
                                <a:solidFill>
                                  <a:srgbClr val="FF0000"/>
                                </a:solidFill>
                                <a:latin typeface="Cambria Math"/>
                              </a:rPr>
                              <m:t>2</m:t>
                            </m:r>
                          </m:sup>
                        </m:sSubSup>
                      </m:den>
                    </m:f>
                  </m:oMath>
                </a14:m>
                <a:endParaRPr lang="en-US" sz="2100" i="1" dirty="0">
                  <a:solidFill>
                    <a:srgbClr val="FF0000"/>
                  </a:solidFill>
                  <a:latin typeface="Cambria Math" panose="02040503050406030204" pitchFamily="18" charset="0"/>
                </a:endParaRPr>
              </a:p>
              <a:p>
                <a:pPr algn="l" defTabSz="685800" rtl="0"/>
                <a:endParaRPr lang="en-US" sz="2100" i="1" dirty="0">
                  <a:solidFill>
                    <a:srgbClr val="FF0000"/>
                  </a:solidFill>
                  <a:latin typeface="Cambria Math" panose="02040503050406030204" pitchFamily="18" charset="0"/>
                </a:endParaRPr>
              </a:p>
              <a:p>
                <a:pPr algn="l" defTabSz="685800" rtl="0"/>
                <a:endParaRPr lang="en-US" sz="2100" dirty="0">
                  <a:solidFill>
                    <a:srgbClr val="FF0000"/>
                  </a:solidFill>
                  <a:latin typeface="Calibri" panose="020F0502020204030204"/>
                </a:endParaRPr>
              </a:p>
              <a:p>
                <a:pPr algn="l" defTabSz="685800" rtl="0"/>
                <a:r>
                  <a:rPr lang="en-US" sz="2100" dirty="0">
                    <a:solidFill>
                      <a:srgbClr val="FF0000"/>
                    </a:solidFill>
                    <a:latin typeface="Calibri" panose="020F0502020204030204"/>
                  </a:rPr>
                  <a:t> </a:t>
                </a:r>
                <a14:m>
                  <m:oMath xmlns:m="http://schemas.openxmlformats.org/officeDocument/2006/math">
                    <m:f>
                      <m:fPr>
                        <m:ctrlPr>
                          <a:rPr lang="en-US" sz="2100" i="1">
                            <a:solidFill>
                              <a:prstClr val="black"/>
                            </a:solidFill>
                            <a:latin typeface="Cambria Math" panose="02040503050406030204" pitchFamily="18" charset="0"/>
                          </a:rPr>
                        </m:ctrlPr>
                      </m:fPr>
                      <m:num>
                        <m:r>
                          <a:rPr lang="en-US" sz="2100" i="1">
                            <a:solidFill>
                              <a:prstClr val="black"/>
                            </a:solidFill>
                            <a:latin typeface="Cambria Math"/>
                          </a:rPr>
                          <m:t>𝜕</m:t>
                        </m:r>
                        <m:r>
                          <a:rPr lang="en-US" sz="2100" i="1">
                            <a:solidFill>
                              <a:prstClr val="black"/>
                            </a:solidFill>
                            <a:latin typeface="Cambria Math"/>
                          </a:rPr>
                          <m:t>𝑎</m:t>
                        </m:r>
                      </m:num>
                      <m:den>
                        <m:r>
                          <a:rPr lang="en-US" sz="2100" i="1">
                            <a:solidFill>
                              <a:prstClr val="black"/>
                            </a:solidFill>
                            <a:latin typeface="Cambria Math"/>
                          </a:rPr>
                          <m:t>𝜕</m:t>
                        </m:r>
                        <m:r>
                          <a:rPr lang="en-US" sz="2100" i="1">
                            <a:solidFill>
                              <a:prstClr val="black"/>
                            </a:solidFill>
                            <a:latin typeface="Cambria Math"/>
                          </a:rPr>
                          <m:t>𝑧</m:t>
                        </m:r>
                      </m:den>
                    </m:f>
                  </m:oMath>
                </a14:m>
                <a:r>
                  <a:rPr lang="en-US" sz="2100" dirty="0">
                    <a:solidFill>
                      <a:prstClr val="black"/>
                    </a:solidFill>
                    <a:latin typeface="Calibri" panose="020F0502020204030204"/>
                  </a:rPr>
                  <a:t>=1</a:t>
                </a:r>
              </a:p>
              <a:p>
                <a:pPr algn="l" defTabSz="685800" rtl="0"/>
                <a:endParaRPr lang="en-US" sz="1500" i="1" dirty="0">
                  <a:solidFill>
                    <a:prstClr val="black"/>
                  </a:solidFill>
                  <a:latin typeface="Cambria Math" panose="02040503050406030204" pitchFamily="18" charset="0"/>
                </a:endParaRPr>
              </a:p>
              <a:p>
                <a:pPr algn="l" defTabSz="685800" rtl="0"/>
                <a:endParaRPr lang="en-US" sz="1500" dirty="0">
                  <a:solidFill>
                    <a:prstClr val="black"/>
                  </a:solidFill>
                  <a:latin typeface="Calibri" panose="020F0502020204030204"/>
                </a:endParaRPr>
              </a:p>
              <a:p>
                <a:pPr algn="l" defTabSz="685800" rtl="0"/>
                <a:endParaRPr lang="en-US" sz="1500" i="1" dirty="0">
                  <a:solidFill>
                    <a:prstClr val="black"/>
                  </a:solidFill>
                  <a:latin typeface="Cambria Math" panose="02040503050406030204" pitchFamily="18" charset="0"/>
                </a:endParaRPr>
              </a:p>
              <a:p>
                <a:pPr algn="l" defTabSz="685800" rtl="0"/>
                <a14:m>
                  <m:oMath xmlns:m="http://schemas.openxmlformats.org/officeDocument/2006/math">
                    <m:f>
                      <m:fPr>
                        <m:ctrlPr>
                          <a:rPr lang="en-US" sz="1500" i="1">
                            <a:solidFill>
                              <a:prstClr val="black"/>
                            </a:solidFill>
                            <a:latin typeface="Cambria Math" panose="02040503050406030204" pitchFamily="18" charset="0"/>
                          </a:rPr>
                        </m:ctrlPr>
                      </m:fPr>
                      <m:num>
                        <m:r>
                          <a:rPr lang="en-US" sz="1500" i="1">
                            <a:solidFill>
                              <a:prstClr val="black"/>
                            </a:solidFill>
                            <a:latin typeface="Cambria Math"/>
                          </a:rPr>
                          <m:t>𝜕</m:t>
                        </m:r>
                        <m:r>
                          <a:rPr lang="en-US" sz="1500" i="1">
                            <a:solidFill>
                              <a:prstClr val="black"/>
                            </a:solidFill>
                            <a:latin typeface="Cambria Math"/>
                          </a:rPr>
                          <m:t>𝑧</m:t>
                        </m:r>
                      </m:num>
                      <m:den>
                        <m:r>
                          <a:rPr lang="en-US" sz="1500" i="1">
                            <a:solidFill>
                              <a:prstClr val="black"/>
                            </a:solidFill>
                            <a:latin typeface="Cambria Math"/>
                          </a:rPr>
                          <m:t>𝜕</m:t>
                        </m:r>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0</m:t>
                            </m:r>
                          </m:sub>
                          <m:sup>
                            <m:r>
                              <a:rPr lang="en-US" sz="1500" i="1">
                                <a:solidFill>
                                  <a:prstClr val="black"/>
                                </a:solidFill>
                                <a:latin typeface="Cambria Math"/>
                              </a:rPr>
                              <m:t>2</m:t>
                            </m:r>
                          </m:sup>
                        </m:sSubSup>
                      </m:den>
                    </m:f>
                  </m:oMath>
                </a14:m>
                <a:r>
                  <a:rPr lang="en-US" sz="1500" dirty="0">
                    <a:solidFill>
                      <a:prstClr val="black"/>
                    </a:solidFill>
                    <a:latin typeface="Calibri" panose="020F0502020204030204"/>
                  </a:rPr>
                  <a:t>=</a:t>
                </a:r>
                <a14:m>
                  <m:oMath xmlns:m="http://schemas.openxmlformats.org/officeDocument/2006/math">
                    <m:sSub>
                      <m:sSubPr>
                        <m:ctrlPr>
                          <a:rPr lang="en-US" sz="1500" i="1">
                            <a:solidFill>
                              <a:srgbClr val="FF0000"/>
                            </a:solidFill>
                            <a:latin typeface="Cambria Math" panose="02040503050406030204" pitchFamily="18" charset="0"/>
                          </a:rPr>
                        </m:ctrlPr>
                      </m:sSubPr>
                      <m:e>
                        <m:r>
                          <a:rPr lang="en-US" sz="1500" i="1">
                            <a:solidFill>
                              <a:srgbClr val="FF0000"/>
                            </a:solidFill>
                            <a:latin typeface="Cambria Math"/>
                          </a:rPr>
                          <m:t>𝑦</m:t>
                        </m:r>
                      </m:e>
                      <m:sub>
                        <m:r>
                          <a:rPr lang="en-US" sz="1500" i="1">
                            <a:solidFill>
                              <a:srgbClr val="FF0000"/>
                            </a:solidFill>
                            <a:latin typeface="Cambria Math"/>
                          </a:rPr>
                          <m:t>0</m:t>
                        </m:r>
                      </m:sub>
                    </m:sSub>
                  </m:oMath>
                </a14:m>
                <a:r>
                  <a:rPr lang="en-US" sz="1500" dirty="0">
                    <a:solidFill>
                      <a:prstClr val="black"/>
                    </a:solidFill>
                    <a:latin typeface="Calibri" panose="020F0502020204030204"/>
                  </a:rPr>
                  <a:t>=</a:t>
                </a:r>
                <a14:m>
                  <m:oMath xmlns:m="http://schemas.openxmlformats.org/officeDocument/2006/math">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𝟎</m:t>
                        </m:r>
                      </m:sub>
                    </m:sSub>
                    <m:r>
                      <a:rPr lang="en-US" sz="1500" b="1" i="1" kern="0">
                        <a:solidFill>
                          <a:srgbClr val="575049"/>
                        </a:solidFill>
                        <a:latin typeface="Cambria Math" panose="02040503050406030204" pitchFamily="18" charset="0"/>
                        <a:sym typeface="Arial"/>
                      </a:rPr>
                      <m:t> </m:t>
                    </m:r>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𝟎</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𝟎</m:t>
                        </m:r>
                      </m:sub>
                    </m:sSub>
                    <m:r>
                      <a:rPr lang="en-US" sz="1500" b="1" kern="0">
                        <a:solidFill>
                          <a:srgbClr val="575049"/>
                        </a:solidFill>
                        <a:latin typeface="Cambria Math" panose="02040503050406030204" pitchFamily="18" charset="0"/>
                        <a:sym typeface="Arial"/>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𝟏</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𝟏</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𝟎</m:t>
                        </m:r>
                      </m:sub>
                    </m:sSub>
                    <m:r>
                      <a:rPr lang="en-US" sz="1500" b="1" kern="0">
                        <a:solidFill>
                          <a:srgbClr val="575049"/>
                        </a:solidFill>
                        <a:latin typeface="Cambria Math" panose="02040503050406030204" pitchFamily="18" charset="0"/>
                        <a:sym typeface="Arial"/>
                      </a:rPr>
                      <m:t>+</m:t>
                    </m:r>
                    <m:sSub>
                      <m:sSubPr>
                        <m:ctrlPr>
                          <a:rPr lang="en-US" sz="1500" i="1">
                            <a:solidFill>
                              <a:prstClr val="black"/>
                            </a:solidFill>
                            <a:latin typeface="Cambria Math" panose="02040503050406030204" pitchFamily="18" charset="0"/>
                          </a:rPr>
                        </m:ctrlPr>
                      </m:sSubPr>
                      <m:e>
                        <m:r>
                          <a:rPr lang="en-US" sz="1500" b="1" i="1">
                            <a:solidFill>
                              <a:prstClr val="black"/>
                            </a:solidFill>
                            <a:latin typeface="Cambria Math" panose="02040503050406030204" pitchFamily="18" charset="0"/>
                          </a:rPr>
                          <m:t>𝒌</m:t>
                        </m:r>
                      </m:e>
                      <m:sub>
                        <m:r>
                          <a:rPr lang="en-US" sz="1500" b="1">
                            <a:solidFill>
                              <a:prstClr val="black"/>
                            </a:solidFill>
                            <a:latin typeface="Cambria Math" panose="02040503050406030204" pitchFamily="18" charset="0"/>
                          </a:rPr>
                          <m:t>𝟎</m:t>
                        </m:r>
                        <m:r>
                          <a:rPr lang="en-US" sz="1500" b="1">
                            <a:solidFill>
                              <a:prstClr val="black"/>
                            </a:solidFill>
                            <a:latin typeface="Cambria Math" panose="02040503050406030204" pitchFamily="18" charset="0"/>
                          </a:rPr>
                          <m:t>,</m:t>
                        </m:r>
                        <m:r>
                          <a:rPr lang="en-US" sz="1500" b="1" i="1">
                            <a:solidFill>
                              <a:prstClr val="black"/>
                            </a:solidFill>
                            <a:latin typeface="Cambria Math" panose="02040503050406030204" pitchFamily="18" charset="0"/>
                          </a:rPr>
                          <m:t>𝟐</m:t>
                        </m:r>
                      </m:sub>
                    </m:sSub>
                    <m:sSub>
                      <m:sSubPr>
                        <m:ctrlPr>
                          <a:rPr lang="en-US" sz="1500" b="1" i="1" kern="0">
                            <a:solidFill>
                              <a:srgbClr val="575049"/>
                            </a:solidFill>
                            <a:latin typeface="Cambria Math" panose="02040503050406030204" pitchFamily="18" charset="0"/>
                            <a:sym typeface="Arial"/>
                          </a:rPr>
                        </m:ctrlPr>
                      </m:sSubPr>
                      <m:e>
                        <m:r>
                          <a:rPr lang="en-US" sz="1500" b="1" i="1" kern="0">
                            <a:solidFill>
                              <a:srgbClr val="575049"/>
                            </a:solidFill>
                            <a:latin typeface="Cambria Math" panose="02040503050406030204" pitchFamily="18" charset="0"/>
                            <a:sym typeface="Arial"/>
                          </a:rPr>
                          <m:t>𝒘</m:t>
                        </m:r>
                      </m:e>
                      <m:sub>
                        <m:r>
                          <a:rPr lang="en-US" sz="1500" b="1" kern="0">
                            <a:solidFill>
                              <a:srgbClr val="575049"/>
                            </a:solidFill>
                            <a:latin typeface="Cambria Math" panose="02040503050406030204" pitchFamily="18" charset="0"/>
                            <a:sym typeface="Arial"/>
                          </a:rPr>
                          <m:t>𝟐</m:t>
                        </m:r>
                        <m:r>
                          <a:rPr lang="en-US" sz="1500" b="1" kern="0">
                            <a:solidFill>
                              <a:srgbClr val="575049"/>
                            </a:solidFill>
                            <a:latin typeface="Cambria Math" panose="02040503050406030204" pitchFamily="18" charset="0"/>
                            <a:sym typeface="Arial"/>
                          </a:rPr>
                          <m:t>,</m:t>
                        </m:r>
                        <m:r>
                          <a:rPr lang="en-US" sz="1500" b="1" i="1" kern="0">
                            <a:solidFill>
                              <a:srgbClr val="575049"/>
                            </a:solidFill>
                            <a:latin typeface="Cambria Math" panose="02040503050406030204" pitchFamily="18" charset="0"/>
                            <a:sym typeface="Arial"/>
                          </a:rPr>
                          <m:t>𝟎</m:t>
                        </m:r>
                      </m:sub>
                    </m:sSub>
                  </m:oMath>
                </a14:m>
                <a:endParaRPr lang="en-US" sz="1500" b="1" kern="0" dirty="0">
                  <a:solidFill>
                    <a:srgbClr val="575049"/>
                  </a:solidFill>
                  <a:latin typeface="Arial"/>
                  <a:sym typeface="Arial"/>
                </a:endParaRPr>
              </a:p>
              <a:p>
                <a:pPr algn="l" defTabSz="685800" rtl="0"/>
                <a:endParaRPr lang="en-US" sz="1500" dirty="0">
                  <a:solidFill>
                    <a:prstClr val="black"/>
                  </a:solidFill>
                  <a:latin typeface="Calibri" panose="020F0502020204030204"/>
                </a:endParaRPr>
              </a:p>
              <a:p>
                <a:pPr algn="l" defTabSz="685800" rtl="0"/>
                <a:endParaRPr lang="en-US" sz="1500" dirty="0">
                  <a:solidFill>
                    <a:srgbClr val="FF0000"/>
                  </a:solidFill>
                  <a:latin typeface="Calibri" panose="020F0502020204030204"/>
                </a:endParaRPr>
              </a:p>
            </p:txBody>
          </p:sp>
        </mc:Choice>
        <mc:Fallback>
          <p:sp>
            <p:nvSpPr>
              <p:cNvPr id="3" name="TextBox 2">
                <a:extLst>
                  <a:ext uri="{FF2B5EF4-FFF2-40B4-BE49-F238E27FC236}">
                    <a16:creationId xmlns:a16="http://schemas.microsoft.com/office/drawing/2014/main" id="{7A51A152-760F-4E53-BFE9-649F132C47D0}"/>
                  </a:ext>
                </a:extLst>
              </p:cNvPr>
              <p:cNvSpPr txBox="1">
                <a:spLocks noRot="1" noChangeAspect="1" noMove="1" noResize="1" noEditPoints="1" noAdjustHandles="1" noChangeArrowheads="1" noChangeShapeType="1" noTextEdit="1"/>
              </p:cNvSpPr>
              <p:nvPr/>
            </p:nvSpPr>
            <p:spPr>
              <a:xfrm>
                <a:off x="681134" y="1487938"/>
                <a:ext cx="8217938" cy="4244367"/>
              </a:xfrm>
              <a:prstGeom prst="rect">
                <a:avLst/>
              </a:prstGeom>
              <a:blipFill>
                <a:blip r:embed="rId2"/>
                <a:stretch>
                  <a:fillRect l="-7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850927F-9E95-4847-B581-9F0D6FEC0653}"/>
                  </a:ext>
                </a:extLst>
              </p:cNvPr>
              <p:cNvSpPr/>
              <p:nvPr/>
            </p:nvSpPr>
            <p:spPr>
              <a:xfrm>
                <a:off x="2640332" y="3089169"/>
                <a:ext cx="2766987" cy="494337"/>
              </a:xfrm>
              <a:prstGeom prst="rect">
                <a:avLst/>
              </a:prstGeom>
              <a:ln w="28575"/>
            </p:spPr>
            <p:style>
              <a:lnRef idx="2">
                <a:schemeClr val="accent5"/>
              </a:lnRef>
              <a:fillRef idx="1">
                <a:schemeClr val="lt1"/>
              </a:fillRef>
              <a:effectRef idx="0">
                <a:schemeClr val="accent5"/>
              </a:effectRef>
              <a:fontRef idx="minor">
                <a:schemeClr val="dk1"/>
              </a:fontRef>
            </p:style>
            <p:txBody>
              <a:bodyPr rtlCol="1" anchor="ctr"/>
              <a:lstStyle/>
              <a:p>
                <a:pPr algn="ctr" defTabSz="685800" rtl="0"/>
                <a14:m>
                  <m:oMathPara xmlns:m="http://schemas.openxmlformats.org/officeDocument/2006/math">
                    <m:oMathParaPr>
                      <m:jc m:val="centerGroup"/>
                    </m:oMathParaPr>
                    <m:oMath xmlns:m="http://schemas.openxmlformats.org/officeDocument/2006/math">
                      <m:r>
                        <a:rPr lang="en-US" i="1">
                          <a:solidFill>
                            <a:srgbClr val="FBFDFF"/>
                          </a:solidFill>
                          <a:latin typeface="Cambria Math"/>
                        </a:rPr>
                        <m:t>𝑙</m:t>
                      </m:r>
                      <m:r>
                        <a:rPr lang="en-US" i="1">
                          <a:ln w="0"/>
                          <a:solidFill>
                            <a:prstClr val="black"/>
                          </a:solidFill>
                          <a:effectLst>
                            <a:outerShdw blurRad="38100" dist="19050" dir="2700000" algn="tl" rotWithShape="0">
                              <a:prstClr val="black">
                                <a:alpha val="40000"/>
                              </a:prstClr>
                            </a:outerShdw>
                          </a:effectLst>
                          <a:latin typeface="Cambria Math"/>
                        </a:rPr>
                        <m:t>=</m:t>
                      </m:r>
                      <m:sSup>
                        <m:sSupPr>
                          <m:ctrlPr>
                            <a:rPr lang="en-US" i="1">
                              <a:ln w="0"/>
                              <a:solidFill>
                                <a:prstClr val="black"/>
                              </a:solidFill>
                              <a:effectLst>
                                <a:outerShdw blurRad="38100" dist="19050" dir="2700000" algn="tl" rotWithShape="0">
                                  <a:prstClr val="black">
                                    <a:alpha val="40000"/>
                                  </a:prstClr>
                                </a:outerShdw>
                              </a:effectLst>
                              <a:latin typeface="Cambria Math" panose="02040503050406030204" pitchFamily="18" charset="0"/>
                            </a:rPr>
                          </m:ctrlPr>
                        </m:sSupPr>
                        <m:e>
                          <m:r>
                            <a:rPr lang="en-US" i="1">
                              <a:ln w="0"/>
                              <a:solidFill>
                                <a:prstClr val="black"/>
                              </a:solidFill>
                              <a:effectLst>
                                <a:outerShdw blurRad="38100" dist="19050" dir="2700000" algn="tl" rotWithShape="0">
                                  <a:prstClr val="black">
                                    <a:alpha val="40000"/>
                                  </a:prstClr>
                                </a:outerShdw>
                              </a:effectLst>
                              <a:latin typeface="Cambria Math"/>
                            </a:rPr>
                            <m:t>(</m:t>
                          </m:r>
                          <m:r>
                            <a:rPr lang="en-US" i="1">
                              <a:ln w="0"/>
                              <a:solidFill>
                                <a:prstClr val="black"/>
                              </a:solidFill>
                              <a:effectLst>
                                <a:outerShdw blurRad="38100" dist="19050" dir="2700000" algn="tl" rotWithShape="0">
                                  <a:prstClr val="black">
                                    <a:alpha val="40000"/>
                                  </a:prstClr>
                                </a:outerShdw>
                              </a:effectLst>
                              <a:latin typeface="Cambria Math"/>
                            </a:rPr>
                            <m:t>𝑝𝑟𝑒𝑑𝑖𝑐𝑡</m:t>
                          </m:r>
                          <m:r>
                            <a:rPr lang="en-US" i="1">
                              <a:ln w="0"/>
                              <a:solidFill>
                                <a:prstClr val="black"/>
                              </a:solidFill>
                              <a:effectLst>
                                <a:outerShdw blurRad="38100" dist="19050" dir="2700000" algn="tl" rotWithShape="0">
                                  <a:prstClr val="black">
                                    <a:alpha val="40000"/>
                                  </a:prstClr>
                                </a:outerShdw>
                              </a:effectLst>
                              <a:latin typeface="Cambria Math"/>
                            </a:rPr>
                            <m:t> −</m:t>
                          </m:r>
                          <m:r>
                            <a:rPr lang="en-US" i="1">
                              <a:ln w="0"/>
                              <a:solidFill>
                                <a:prstClr val="black"/>
                              </a:solidFill>
                              <a:effectLst>
                                <a:outerShdw blurRad="38100" dist="19050" dir="2700000" algn="tl" rotWithShape="0">
                                  <a:prstClr val="black">
                                    <a:alpha val="40000"/>
                                  </a:prstClr>
                                </a:outerShdw>
                              </a:effectLst>
                              <a:latin typeface="Cambria Math"/>
                            </a:rPr>
                            <m:t>𝑎𝑐𝑡𝑢𝑎𝑙</m:t>
                          </m:r>
                          <m:r>
                            <a:rPr lang="en-US" i="1">
                              <a:ln w="0"/>
                              <a:solidFill>
                                <a:prstClr val="black"/>
                              </a:solidFill>
                              <a:effectLst>
                                <a:outerShdw blurRad="38100" dist="19050" dir="2700000" algn="tl" rotWithShape="0">
                                  <a:prstClr val="black">
                                    <a:alpha val="40000"/>
                                  </a:prstClr>
                                </a:outerShdw>
                              </a:effectLst>
                              <a:latin typeface="Cambria Math"/>
                            </a:rPr>
                            <m:t>)</m:t>
                          </m:r>
                        </m:e>
                        <m:sup>
                          <m:r>
                            <a:rPr lang="en-US" i="1">
                              <a:ln w="0"/>
                              <a:solidFill>
                                <a:prstClr val="black"/>
                              </a:solidFill>
                              <a:effectLst>
                                <a:outerShdw blurRad="38100" dist="19050" dir="2700000" algn="tl" rotWithShape="0">
                                  <a:prstClr val="black">
                                    <a:alpha val="40000"/>
                                  </a:prstClr>
                                </a:outerShdw>
                              </a:effectLst>
                              <a:latin typeface="Cambria Math"/>
                            </a:rPr>
                            <m:t>2</m:t>
                          </m:r>
                        </m:sup>
                      </m:sSup>
                    </m:oMath>
                  </m:oMathPara>
                </a14:m>
                <a:endParaRPr lang="ar-EG" dirty="0">
                  <a:solidFill>
                    <a:prstClr val="black"/>
                  </a:solidFill>
                  <a:latin typeface="Calibri" panose="020F0502020204030204"/>
                  <a:cs typeface="Arial" panose="020B0604020202020204" pitchFamily="34" charset="0"/>
                </a:endParaRPr>
              </a:p>
            </p:txBody>
          </p:sp>
        </mc:Choice>
        <mc:Fallback>
          <p:sp>
            <p:nvSpPr>
              <p:cNvPr id="5" name="Rectangle 4">
                <a:extLst>
                  <a:ext uri="{FF2B5EF4-FFF2-40B4-BE49-F238E27FC236}">
                    <a16:creationId xmlns:a16="http://schemas.microsoft.com/office/drawing/2014/main" id="{1850927F-9E95-4847-B581-9F0D6FEC0653}"/>
                  </a:ext>
                </a:extLst>
              </p:cNvPr>
              <p:cNvSpPr>
                <a:spLocks noRot="1" noChangeAspect="1" noMove="1" noResize="1" noEditPoints="1" noAdjustHandles="1" noChangeArrowheads="1" noChangeShapeType="1" noTextEdit="1"/>
              </p:cNvSpPr>
              <p:nvPr/>
            </p:nvSpPr>
            <p:spPr>
              <a:xfrm>
                <a:off x="2640332" y="3089169"/>
                <a:ext cx="2766987" cy="494337"/>
              </a:xfrm>
              <a:prstGeom prst="rect">
                <a:avLst/>
              </a:prstGeom>
              <a:blipFill>
                <a:blip r:embed="rId3"/>
                <a:stretch>
                  <a:fillRect/>
                </a:stretch>
              </a:blipFill>
              <a:ln w="28575"/>
            </p:spPr>
            <p:txBody>
              <a:bodyPr/>
              <a:lstStyle/>
              <a:p>
                <a:r>
                  <a:rPr lang="en-US">
                    <a:noFill/>
                  </a:rPr>
                  <a:t> </a:t>
                </a:r>
              </a:p>
            </p:txBody>
          </p:sp>
        </mc:Fallback>
      </mc:AlternateContent>
      <p:sp>
        <p:nvSpPr>
          <p:cNvPr id="6" name="Rectangle: Rounded Corners 5">
            <a:extLst>
              <a:ext uri="{FF2B5EF4-FFF2-40B4-BE49-F238E27FC236}">
                <a16:creationId xmlns:a16="http://schemas.microsoft.com/office/drawing/2014/main" id="{F516B071-26CB-448B-9A95-9C363FB0121F}"/>
              </a:ext>
            </a:extLst>
          </p:cNvPr>
          <p:cNvSpPr/>
          <p:nvPr/>
        </p:nvSpPr>
        <p:spPr>
          <a:xfrm>
            <a:off x="3142083" y="1227902"/>
            <a:ext cx="2687216" cy="543857"/>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r>
              <a:rPr lang="en-US" sz="2100" b="1" kern="0" spc="38" dirty="0">
                <a:ln w="0"/>
                <a:solidFill>
                  <a:srgbClr val="E7E6E6"/>
                </a:solidFill>
                <a:effectLst>
                  <a:innerShdw blurRad="63500" dist="50800" dir="13500000">
                    <a:srgbClr val="000000">
                      <a:alpha val="50000"/>
                    </a:srgbClr>
                  </a:innerShdw>
                </a:effectLst>
                <a:latin typeface="Calibri" panose="020F0502020204030204"/>
                <a:sym typeface="ABeeZee"/>
              </a:rPr>
              <a:t>gradient descent</a:t>
            </a:r>
            <a:endParaRPr lang="en-US" sz="2100" b="1" spc="38" dirty="0">
              <a:ln w="0"/>
              <a:solidFill>
                <a:srgbClr val="E7E6E6"/>
              </a:solidFill>
              <a:effectLst>
                <a:innerShdw blurRad="63500" dist="50800" dir="13500000">
                  <a:srgbClr val="000000">
                    <a:alpha val="50000"/>
                  </a:srgbClr>
                </a:innerShdw>
              </a:effectLst>
              <a:latin typeface="Calibri" panose="020F0502020204030204"/>
            </a:endParaRPr>
          </a:p>
        </p:txBody>
      </p:sp>
      <p:cxnSp>
        <p:nvCxnSpPr>
          <p:cNvPr id="7" name="Straight Connector 6">
            <a:extLst>
              <a:ext uri="{FF2B5EF4-FFF2-40B4-BE49-F238E27FC236}">
                <a16:creationId xmlns:a16="http://schemas.microsoft.com/office/drawing/2014/main" id="{477996D3-0521-4020-A59B-F3A0CF828DD7}"/>
              </a:ext>
            </a:extLst>
          </p:cNvPr>
          <p:cNvCxnSpPr>
            <a:cxnSpLocks/>
          </p:cNvCxnSpPr>
          <p:nvPr/>
        </p:nvCxnSpPr>
        <p:spPr>
          <a:xfrm flipH="1">
            <a:off x="3037114" y="4348773"/>
            <a:ext cx="104969" cy="0"/>
          </a:xfrm>
          <a:prstGeom prst="line">
            <a:avLst/>
          </a:prstGeom>
          <a:ln/>
        </p:spPr>
        <p:style>
          <a:lnRef idx="1">
            <a:schemeClr val="dk1"/>
          </a:lnRef>
          <a:fillRef idx="0">
            <a:schemeClr val="dk1"/>
          </a:fillRef>
          <a:effectRef idx="0">
            <a:schemeClr val="dk1"/>
          </a:effectRef>
          <a:fontRef idx="minor">
            <a:schemeClr val="tx1"/>
          </a:fontRef>
        </p:style>
      </p:cxnSp>
      <p:sp>
        <p:nvSpPr>
          <p:cNvPr id="10" name="Arrow: Right 9">
            <a:extLst>
              <a:ext uri="{FF2B5EF4-FFF2-40B4-BE49-F238E27FC236}">
                <a16:creationId xmlns:a16="http://schemas.microsoft.com/office/drawing/2014/main" id="{B78D7CE5-5C47-4390-9B93-55ABFF337496}"/>
              </a:ext>
            </a:extLst>
          </p:cNvPr>
          <p:cNvSpPr/>
          <p:nvPr/>
        </p:nvSpPr>
        <p:spPr>
          <a:xfrm>
            <a:off x="1511560" y="3824478"/>
            <a:ext cx="328904" cy="181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endParaRPr lang="en-US" sz="1350">
              <a:solidFill>
                <a:prstClr val="white"/>
              </a:solidFill>
              <a:latin typeface="Calibri" panose="020F0502020204030204"/>
            </a:endParaRPr>
          </a:p>
        </p:txBody>
      </p:sp>
      <p:sp>
        <p:nvSpPr>
          <p:cNvPr id="16" name="TextBox 15">
            <a:extLst>
              <a:ext uri="{FF2B5EF4-FFF2-40B4-BE49-F238E27FC236}">
                <a16:creationId xmlns:a16="http://schemas.microsoft.com/office/drawing/2014/main" id="{B33D902A-E96E-4B0E-8A0E-EE48B0859303}"/>
              </a:ext>
            </a:extLst>
          </p:cNvPr>
          <p:cNvSpPr txBox="1"/>
          <p:nvPr/>
        </p:nvSpPr>
        <p:spPr>
          <a:xfrm>
            <a:off x="1911610" y="3684312"/>
            <a:ext cx="1952430" cy="623248"/>
          </a:xfrm>
          <a:prstGeom prst="rect">
            <a:avLst/>
          </a:prstGeom>
          <a:noFill/>
        </p:spPr>
        <p:txBody>
          <a:bodyPr wrap="square" rtlCol="1">
            <a:spAutoFit/>
          </a:bodyPr>
          <a:lstStyle/>
          <a:p>
            <a:pPr algn="l" defTabSz="685800" rtl="0"/>
            <a:r>
              <a:rPr lang="en-US" sz="2100" dirty="0">
                <a:solidFill>
                  <a:prstClr val="black"/>
                </a:solidFill>
                <a:latin typeface="Calibri" panose="020F0502020204030204"/>
              </a:rPr>
              <a:t>linear equation</a:t>
            </a:r>
            <a:endParaRPr lang="ar-EG" sz="2100" dirty="0">
              <a:solidFill>
                <a:prstClr val="black"/>
              </a:solidFill>
              <a:latin typeface="Calibri" panose="020F0502020204030204"/>
              <a:cs typeface="Arial" panose="020B0604020202020204" pitchFamily="34" charset="0"/>
            </a:endParaRPr>
          </a:p>
          <a:p>
            <a:pPr algn="l" defTabSz="685800" rtl="0"/>
            <a:endParaRPr lang="ar-EG" sz="1350" dirty="0">
              <a:solidFill>
                <a:prstClr val="black"/>
              </a:solidFill>
              <a:latin typeface="Calibri" panose="020F0502020204030204"/>
              <a:cs typeface="Arial" panose="020B0604020202020204" pitchFamily="34" charset="0"/>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8C6D606-CA2E-4FA2-A021-CE896CAF0B70}"/>
                  </a:ext>
                </a:extLst>
              </p:cNvPr>
              <p:cNvSpPr txBox="1"/>
              <p:nvPr/>
            </p:nvSpPr>
            <p:spPr>
              <a:xfrm>
                <a:off x="681135" y="4236302"/>
                <a:ext cx="8311243" cy="639470"/>
              </a:xfrm>
              <a:prstGeom prst="rect">
                <a:avLst/>
              </a:prstGeom>
              <a:noFill/>
            </p:spPr>
            <p:txBody>
              <a:bodyPr wrap="square" rtlCol="1">
                <a:spAutoFit/>
              </a:bodyPr>
              <a:lstStyle/>
              <a:p>
                <a:pPr algn="l" defTabSz="685800" rtl="0"/>
                <a14:m>
                  <m:oMath xmlns:m="http://schemas.openxmlformats.org/officeDocument/2006/math">
                    <m:f>
                      <m:fPr>
                        <m:ctrlPr>
                          <a:rPr lang="en-US" sz="1500" i="1">
                            <a:solidFill>
                              <a:prstClr val="black"/>
                            </a:solidFill>
                            <a:latin typeface="Cambria Math" panose="02040503050406030204" pitchFamily="18" charset="0"/>
                          </a:rPr>
                        </m:ctrlPr>
                      </m:fPr>
                      <m:num>
                        <m:r>
                          <a:rPr lang="en-US" sz="1500" i="1">
                            <a:solidFill>
                              <a:prstClr val="black"/>
                            </a:solidFill>
                            <a:latin typeface="Cambria Math"/>
                          </a:rPr>
                          <m:t>𝜕</m:t>
                        </m:r>
                        <m:r>
                          <a:rPr lang="en-US" sz="1500" i="1">
                            <a:solidFill>
                              <a:prstClr val="black"/>
                            </a:solidFill>
                            <a:latin typeface="Cambria Math"/>
                          </a:rPr>
                          <m:t>𝑙</m:t>
                        </m:r>
                      </m:num>
                      <m:den>
                        <m:r>
                          <a:rPr lang="en-US" sz="1500" i="1">
                            <a:solidFill>
                              <a:prstClr val="black"/>
                            </a:solidFill>
                            <a:latin typeface="Cambria Math"/>
                          </a:rPr>
                          <m:t>𝜕</m:t>
                        </m:r>
                        <m:r>
                          <a:rPr lang="en-US" sz="1500" i="1">
                            <a:solidFill>
                              <a:prstClr val="black"/>
                            </a:solidFill>
                            <a:latin typeface="Cambria Math"/>
                          </a:rPr>
                          <m:t>𝑎</m:t>
                        </m:r>
                      </m:den>
                    </m:f>
                  </m:oMath>
                </a14:m>
                <a:r>
                  <a:rPr lang="en-US" sz="1500" dirty="0">
                    <a:solidFill>
                      <a:prstClr val="black"/>
                    </a:solidFill>
                    <a:latin typeface="Calibri" panose="020F0502020204030204"/>
                  </a:rPr>
                  <a:t>=</a:t>
                </a:r>
                <a:r>
                  <a:rPr lang="en-US" sz="1500" dirty="0">
                    <a:solidFill>
                      <a:srgbClr val="FF0000"/>
                    </a:solidFill>
                    <a:latin typeface="Calibri" panose="020F0502020204030204"/>
                  </a:rPr>
                  <a:t>2(</a:t>
                </a:r>
                <a14:m>
                  <m:oMath xmlns:m="http://schemas.openxmlformats.org/officeDocument/2006/math">
                    <m:r>
                      <a:rPr lang="en-US" sz="1500" i="1">
                        <a:solidFill>
                          <a:srgbClr val="FF0000"/>
                        </a:solidFill>
                        <a:latin typeface="Cambria Math"/>
                      </a:rPr>
                      <m:t>𝑝𝑟𝑒𝑑𝑖𝑐𝑡</m:t>
                    </m:r>
                    <m:r>
                      <a:rPr lang="en-US" sz="1500" i="1">
                        <a:solidFill>
                          <a:srgbClr val="FF0000"/>
                        </a:solidFill>
                        <a:latin typeface="Cambria Math"/>
                      </a:rPr>
                      <m:t> −</m:t>
                    </m:r>
                    <m:r>
                      <a:rPr lang="en-US" sz="1500" i="1">
                        <a:solidFill>
                          <a:srgbClr val="FF0000"/>
                        </a:solidFill>
                        <a:latin typeface="Cambria Math"/>
                      </a:rPr>
                      <m:t>𝑎𝑐𝑡𝑢𝑎𝑙</m:t>
                    </m:r>
                  </m:oMath>
                </a14:m>
                <a:r>
                  <a:rPr lang="en-US" sz="1500" dirty="0">
                    <a:solidFill>
                      <a:srgbClr val="FF0000"/>
                    </a:solidFill>
                    <a:latin typeface="Calibri" panose="020F0502020204030204"/>
                  </a:rPr>
                  <a:t>)=</a:t>
                </a:r>
                <a:r>
                  <a:rPr lang="en-US" sz="1500" dirty="0">
                    <a:solidFill>
                      <a:prstClr val="black"/>
                    </a:solidFill>
                    <a:latin typeface="Calibri" panose="020F0502020204030204"/>
                  </a:rPr>
                  <a:t>2*(</a:t>
                </a:r>
                <a:r>
                  <a:rPr lang="en-US" sz="1500" b="1" dirty="0">
                    <a:solidFill>
                      <a:prstClr val="black"/>
                    </a:solidFill>
                    <a:latin typeface="Calibri" panose="020F0502020204030204"/>
                  </a:rPr>
                  <a:t>Z</a:t>
                </a:r>
                <a:r>
                  <a:rPr lang="en-US" sz="1500" dirty="0">
                    <a:solidFill>
                      <a:prstClr val="black"/>
                    </a:solidFill>
                    <a:latin typeface="Calibri" panose="020F0502020204030204"/>
                  </a:rPr>
                  <a:t>-z)</a:t>
                </a:r>
                <a:r>
                  <a:rPr lang="en-US" sz="1500" dirty="0">
                    <a:solidFill>
                      <a:srgbClr val="FF0000"/>
                    </a:solidFill>
                    <a:latin typeface="Calibri" panose="020F0502020204030204"/>
                  </a:rPr>
                  <a:t>=</a:t>
                </a:r>
                <a:r>
                  <a:rPr lang="en-US" sz="1500" dirty="0">
                    <a:solidFill>
                      <a:prstClr val="black"/>
                    </a:solidFill>
                    <a:latin typeface="Calibri" panose="020F0502020204030204"/>
                  </a:rPr>
                  <a:t>2*(</a:t>
                </a:r>
                <a14:m>
                  <m:oMath xmlns:m="http://schemas.openxmlformats.org/officeDocument/2006/math">
                    <m:sSub>
                      <m:sSubPr>
                        <m:ctrlPr>
                          <a:rPr lang="en-US" sz="1500" i="1" kern="0">
                            <a:solidFill>
                              <a:srgbClr val="575049"/>
                            </a:solidFill>
                            <a:latin typeface="Cambria Math" panose="02040503050406030204" pitchFamily="18" charset="0"/>
                            <a:sym typeface="Arial"/>
                          </a:rPr>
                        </m:ctrlPr>
                      </m:sSubPr>
                      <m:e>
                        <m:r>
                          <a:rPr lang="en-US" sz="1500" i="1" kern="0">
                            <a:solidFill>
                              <a:srgbClr val="575049"/>
                            </a:solidFill>
                            <a:latin typeface="Cambria Math" panose="02040503050406030204" pitchFamily="18" charset="0"/>
                            <a:sym typeface="Arial"/>
                          </a:rPr>
                          <m:t>(</m:t>
                        </m:r>
                        <m:r>
                          <a:rPr lang="en-US" sz="1500" i="1" kern="0">
                            <a:solidFill>
                              <a:srgbClr val="575049"/>
                            </a:solidFill>
                            <a:latin typeface="Cambria Math" panose="02040503050406030204" pitchFamily="18" charset="0"/>
                            <a:sym typeface="Arial"/>
                          </a:rPr>
                          <m:t>𝑦</m:t>
                        </m:r>
                      </m:e>
                      <m:sub>
                        <m:r>
                          <a:rPr lang="en-US" sz="1500" i="1" kern="0">
                            <a:solidFill>
                              <a:srgbClr val="575049"/>
                            </a:solidFill>
                            <a:latin typeface="Cambria Math" panose="02040503050406030204" pitchFamily="18" charset="0"/>
                            <a:sym typeface="Arial"/>
                          </a:rPr>
                          <m:t>0</m:t>
                        </m:r>
                      </m:sub>
                    </m:sSub>
                    <m:sSup>
                      <m:sSupPr>
                        <m:ctrlPr>
                          <a:rPr lang="en-US" sz="1500" i="1" kern="0">
                            <a:solidFill>
                              <a:srgbClr val="575049"/>
                            </a:solidFill>
                            <a:latin typeface="Cambria Math" panose="02040503050406030204" pitchFamily="18" charset="0"/>
                            <a:sym typeface="Arial"/>
                          </a:rPr>
                        </m:ctrlPr>
                      </m:sSupPr>
                      <m:e>
                        <m:sSub>
                          <m:sSubPr>
                            <m:ctrlPr>
                              <a:rPr lang="en-US" sz="1500" i="1" kern="0">
                                <a:solidFill>
                                  <a:srgbClr val="575049"/>
                                </a:solidFill>
                                <a:latin typeface="Cambria Math" panose="02040503050406030204" pitchFamily="18" charset="0"/>
                                <a:sym typeface="Arial"/>
                              </a:rPr>
                            </m:ctrlPr>
                          </m:sSubPr>
                          <m:e>
                            <m:r>
                              <a:rPr lang="en-US" sz="1500" i="1" kern="0">
                                <a:solidFill>
                                  <a:srgbClr val="575049"/>
                                </a:solidFill>
                                <a:latin typeface="Cambria Math" panose="02040503050406030204" pitchFamily="18" charset="0"/>
                                <a:sym typeface="Arial"/>
                              </a:rPr>
                              <m:t>𝑤</m:t>
                            </m:r>
                          </m:e>
                          <m:sub>
                            <m:r>
                              <a:rPr lang="en-US" sz="1500" i="1" kern="0">
                                <a:solidFill>
                                  <a:srgbClr val="575049"/>
                                </a:solidFill>
                                <a:latin typeface="Cambria Math" panose="02040503050406030204" pitchFamily="18" charset="0"/>
                                <a:sym typeface="Arial"/>
                              </a:rPr>
                              <m:t>0</m:t>
                            </m:r>
                          </m:sub>
                        </m:sSub>
                      </m:e>
                      <m:sup>
                        <m:r>
                          <a:rPr lang="en-US" sz="1500" i="1" kern="0">
                            <a:solidFill>
                              <a:srgbClr val="575049"/>
                            </a:solidFill>
                            <a:latin typeface="Cambria Math" panose="02040503050406030204" pitchFamily="18" charset="0"/>
                            <a:sym typeface="Arial"/>
                          </a:rPr>
                          <m:t>2</m:t>
                        </m:r>
                      </m:sup>
                    </m:sSup>
                  </m:oMath>
                </a14:m>
                <a:r>
                  <a:rPr lang="en-US" sz="1500" kern="0" dirty="0">
                    <a:solidFill>
                      <a:srgbClr val="575049"/>
                    </a:solidFill>
                    <a:latin typeface="Arial"/>
                    <a:sym typeface="Arial"/>
                  </a:rPr>
                  <a:t>+</a:t>
                </a:r>
                <a14:m>
                  <m:oMath xmlns:m="http://schemas.openxmlformats.org/officeDocument/2006/math">
                    <m:sSub>
                      <m:sSubPr>
                        <m:ctrlPr>
                          <a:rPr lang="en-US" sz="1500" i="1" kern="0">
                            <a:solidFill>
                              <a:srgbClr val="575049"/>
                            </a:solidFill>
                            <a:latin typeface="Cambria Math" panose="02040503050406030204" pitchFamily="18" charset="0"/>
                            <a:sym typeface="Arial"/>
                          </a:rPr>
                        </m:ctrlPr>
                      </m:sSubPr>
                      <m:e>
                        <m:r>
                          <a:rPr lang="en-US" sz="1500" i="1" kern="0">
                            <a:solidFill>
                              <a:srgbClr val="575049"/>
                            </a:solidFill>
                            <a:latin typeface="Cambria Math" panose="02040503050406030204" pitchFamily="18" charset="0"/>
                            <a:sym typeface="Arial"/>
                          </a:rPr>
                          <m:t>𝑦</m:t>
                        </m:r>
                      </m:e>
                      <m:sub>
                        <m:r>
                          <a:rPr lang="en-US" sz="1500" i="1" kern="0">
                            <a:solidFill>
                              <a:srgbClr val="575049"/>
                            </a:solidFill>
                            <a:latin typeface="Cambria Math" panose="02040503050406030204" pitchFamily="18" charset="0"/>
                            <a:sym typeface="Arial"/>
                          </a:rPr>
                          <m:t>1</m:t>
                        </m:r>
                      </m:sub>
                    </m:sSub>
                    <m:sSup>
                      <m:sSupPr>
                        <m:ctrlPr>
                          <a:rPr lang="en-US" sz="1500" i="1" kern="0">
                            <a:solidFill>
                              <a:srgbClr val="575049"/>
                            </a:solidFill>
                            <a:latin typeface="Cambria Math" panose="02040503050406030204" pitchFamily="18" charset="0"/>
                            <a:sym typeface="Arial"/>
                          </a:rPr>
                        </m:ctrlPr>
                      </m:sSupPr>
                      <m:e>
                        <m:sSub>
                          <m:sSubPr>
                            <m:ctrlPr>
                              <a:rPr lang="en-US" sz="1500" i="1" kern="0">
                                <a:solidFill>
                                  <a:srgbClr val="575049"/>
                                </a:solidFill>
                                <a:latin typeface="Cambria Math" panose="02040503050406030204" pitchFamily="18" charset="0"/>
                                <a:sym typeface="Arial"/>
                              </a:rPr>
                            </m:ctrlPr>
                          </m:sSubPr>
                          <m:e>
                            <m:r>
                              <a:rPr lang="en-US" sz="1500" i="1" kern="0">
                                <a:solidFill>
                                  <a:srgbClr val="575049"/>
                                </a:solidFill>
                                <a:latin typeface="Cambria Math" panose="02040503050406030204" pitchFamily="18" charset="0"/>
                                <a:sym typeface="Arial"/>
                              </a:rPr>
                              <m:t>𝑤</m:t>
                            </m:r>
                          </m:e>
                          <m:sub>
                            <m:r>
                              <a:rPr lang="en-US" sz="1500" i="1" kern="0">
                                <a:solidFill>
                                  <a:srgbClr val="575049"/>
                                </a:solidFill>
                                <a:latin typeface="Cambria Math" panose="02040503050406030204" pitchFamily="18" charset="0"/>
                                <a:sym typeface="Arial"/>
                              </a:rPr>
                              <m:t>1</m:t>
                            </m:r>
                          </m:sub>
                        </m:sSub>
                      </m:e>
                      <m:sup>
                        <m:r>
                          <a:rPr lang="en-US" sz="1500" i="1" kern="0">
                            <a:solidFill>
                              <a:srgbClr val="575049"/>
                            </a:solidFill>
                            <a:latin typeface="Cambria Math" panose="02040503050406030204" pitchFamily="18" charset="0"/>
                            <a:sym typeface="Arial"/>
                          </a:rPr>
                          <m:t>2</m:t>
                        </m:r>
                      </m:sup>
                    </m:sSup>
                  </m:oMath>
                </a14:m>
                <a:r>
                  <a:rPr lang="en-US" sz="1500" kern="0" dirty="0">
                    <a:solidFill>
                      <a:srgbClr val="575049"/>
                    </a:solidFill>
                    <a:latin typeface="Arial"/>
                    <a:sym typeface="Arial"/>
                  </a:rPr>
                  <a:t>+</a:t>
                </a:r>
                <a14:m>
                  <m:oMath xmlns:m="http://schemas.openxmlformats.org/officeDocument/2006/math">
                    <m:sSub>
                      <m:sSubPr>
                        <m:ctrlPr>
                          <a:rPr lang="en-US" sz="1500" i="1" kern="0">
                            <a:solidFill>
                              <a:srgbClr val="575049"/>
                            </a:solidFill>
                            <a:latin typeface="Cambria Math" panose="02040503050406030204" pitchFamily="18" charset="0"/>
                            <a:sym typeface="Arial"/>
                          </a:rPr>
                        </m:ctrlPr>
                      </m:sSubPr>
                      <m:e>
                        <m:r>
                          <a:rPr lang="en-US" sz="1500" i="1" kern="0">
                            <a:solidFill>
                              <a:srgbClr val="575049"/>
                            </a:solidFill>
                            <a:latin typeface="Cambria Math" panose="02040503050406030204" pitchFamily="18" charset="0"/>
                            <a:sym typeface="Arial"/>
                          </a:rPr>
                          <m:t>𝑦</m:t>
                        </m:r>
                      </m:e>
                      <m:sub>
                        <m:r>
                          <a:rPr lang="en-US" sz="1500" i="1" kern="0">
                            <a:solidFill>
                              <a:srgbClr val="575049"/>
                            </a:solidFill>
                            <a:latin typeface="Cambria Math" panose="02040503050406030204" pitchFamily="18" charset="0"/>
                            <a:sym typeface="Arial"/>
                          </a:rPr>
                          <m:t>2</m:t>
                        </m:r>
                      </m:sub>
                    </m:sSub>
                    <m:sSup>
                      <m:sSupPr>
                        <m:ctrlPr>
                          <a:rPr lang="en-US" sz="1500" i="1" kern="0">
                            <a:solidFill>
                              <a:srgbClr val="575049"/>
                            </a:solidFill>
                            <a:latin typeface="Cambria Math" panose="02040503050406030204" pitchFamily="18" charset="0"/>
                            <a:sym typeface="Arial"/>
                          </a:rPr>
                        </m:ctrlPr>
                      </m:sSupPr>
                      <m:e>
                        <m:sSub>
                          <m:sSubPr>
                            <m:ctrlPr>
                              <a:rPr lang="en-US" sz="1500" i="1" kern="0">
                                <a:solidFill>
                                  <a:srgbClr val="575049"/>
                                </a:solidFill>
                                <a:latin typeface="Cambria Math" panose="02040503050406030204" pitchFamily="18" charset="0"/>
                                <a:sym typeface="Arial"/>
                              </a:rPr>
                            </m:ctrlPr>
                          </m:sSubPr>
                          <m:e>
                            <m:r>
                              <a:rPr lang="en-US" sz="1500" i="1" kern="0">
                                <a:solidFill>
                                  <a:srgbClr val="575049"/>
                                </a:solidFill>
                                <a:latin typeface="Cambria Math" panose="02040503050406030204" pitchFamily="18" charset="0"/>
                                <a:sym typeface="Arial"/>
                              </a:rPr>
                              <m:t>𝑤</m:t>
                            </m:r>
                          </m:e>
                          <m:sub>
                            <m:r>
                              <a:rPr lang="en-US" sz="1500" i="1" kern="0">
                                <a:solidFill>
                                  <a:srgbClr val="575049"/>
                                </a:solidFill>
                                <a:latin typeface="Cambria Math" panose="02040503050406030204" pitchFamily="18" charset="0"/>
                                <a:sym typeface="Arial"/>
                              </a:rPr>
                              <m:t>2</m:t>
                            </m:r>
                          </m:sub>
                        </m:sSub>
                      </m:e>
                      <m:sup>
                        <m:r>
                          <a:rPr lang="en-US" sz="1500" i="1" kern="0">
                            <a:solidFill>
                              <a:srgbClr val="575049"/>
                            </a:solidFill>
                            <a:latin typeface="Cambria Math" panose="02040503050406030204" pitchFamily="18" charset="0"/>
                            <a:sym typeface="Arial"/>
                          </a:rPr>
                          <m:t>2</m:t>
                        </m:r>
                      </m:sup>
                    </m:sSup>
                  </m:oMath>
                </a14:m>
                <a:r>
                  <a:rPr lang="en-US" sz="1500" kern="0" dirty="0">
                    <a:solidFill>
                      <a:srgbClr val="575049"/>
                    </a:solidFill>
                    <a:latin typeface="Arial"/>
                    <a:sym typeface="Arial"/>
                  </a:rPr>
                  <a:t>+</a:t>
                </a:r>
                <a14:m>
                  <m:oMath xmlns:m="http://schemas.openxmlformats.org/officeDocument/2006/math">
                    <m:sSub>
                      <m:sSubPr>
                        <m:ctrlPr>
                          <a:rPr lang="en-US" sz="1500" i="1" kern="0">
                            <a:solidFill>
                              <a:srgbClr val="575049"/>
                            </a:solidFill>
                            <a:latin typeface="Cambria Math" panose="02040503050406030204" pitchFamily="18" charset="0"/>
                            <a:sym typeface="Arial"/>
                          </a:rPr>
                        </m:ctrlPr>
                      </m:sSubPr>
                      <m:e>
                        <m:r>
                          <a:rPr lang="en-US" sz="1500" i="1" kern="0">
                            <a:solidFill>
                              <a:srgbClr val="575049"/>
                            </a:solidFill>
                            <a:latin typeface="Cambria Math" panose="02040503050406030204" pitchFamily="18" charset="0"/>
                            <a:sym typeface="Arial"/>
                          </a:rPr>
                          <m:t>𝑦</m:t>
                        </m:r>
                      </m:e>
                      <m:sub>
                        <m:r>
                          <a:rPr lang="en-US" sz="1500" i="1" kern="0">
                            <a:solidFill>
                              <a:srgbClr val="575049"/>
                            </a:solidFill>
                            <a:latin typeface="Cambria Math" panose="02040503050406030204" pitchFamily="18" charset="0"/>
                            <a:sym typeface="Arial"/>
                          </a:rPr>
                          <m:t>3</m:t>
                        </m:r>
                      </m:sub>
                    </m:sSub>
                    <m:sSup>
                      <m:sSupPr>
                        <m:ctrlPr>
                          <a:rPr lang="en-US" sz="1500" i="1" kern="0">
                            <a:solidFill>
                              <a:srgbClr val="575049"/>
                            </a:solidFill>
                            <a:latin typeface="Cambria Math" panose="02040503050406030204" pitchFamily="18" charset="0"/>
                            <a:sym typeface="Arial"/>
                          </a:rPr>
                        </m:ctrlPr>
                      </m:sSupPr>
                      <m:e>
                        <m:sSub>
                          <m:sSubPr>
                            <m:ctrlPr>
                              <a:rPr lang="en-US" sz="1500" i="1" kern="0">
                                <a:solidFill>
                                  <a:srgbClr val="575049"/>
                                </a:solidFill>
                                <a:latin typeface="Cambria Math" panose="02040503050406030204" pitchFamily="18" charset="0"/>
                                <a:sym typeface="Arial"/>
                              </a:rPr>
                            </m:ctrlPr>
                          </m:sSubPr>
                          <m:e>
                            <m:r>
                              <a:rPr lang="en-US" sz="1500" i="1" kern="0">
                                <a:solidFill>
                                  <a:srgbClr val="575049"/>
                                </a:solidFill>
                                <a:latin typeface="Cambria Math" panose="02040503050406030204" pitchFamily="18" charset="0"/>
                                <a:sym typeface="Arial"/>
                              </a:rPr>
                              <m:t>𝑤</m:t>
                            </m:r>
                          </m:e>
                          <m:sub>
                            <m:r>
                              <a:rPr lang="en-US" sz="1500" i="1" kern="0">
                                <a:solidFill>
                                  <a:srgbClr val="575049"/>
                                </a:solidFill>
                                <a:latin typeface="Cambria Math" panose="02040503050406030204" pitchFamily="18" charset="0"/>
                                <a:sym typeface="Arial"/>
                              </a:rPr>
                              <m:t>3</m:t>
                            </m:r>
                          </m:sub>
                        </m:sSub>
                      </m:e>
                      <m:sup>
                        <m:r>
                          <a:rPr lang="en-US" sz="1500" i="1" kern="0">
                            <a:solidFill>
                              <a:srgbClr val="575049"/>
                            </a:solidFill>
                            <a:latin typeface="Cambria Math" panose="02040503050406030204" pitchFamily="18" charset="0"/>
                            <a:sym typeface="Arial"/>
                          </a:rPr>
                          <m:t>2</m:t>
                        </m:r>
                      </m:sup>
                    </m:sSup>
                  </m:oMath>
                </a14:m>
                <a:r>
                  <a:rPr lang="en-US" sz="1500" kern="0" dirty="0">
                    <a:solidFill>
                      <a:srgbClr val="575049"/>
                    </a:solidFill>
                    <a:latin typeface="Arial"/>
                    <a:sym typeface="Arial"/>
                  </a:rPr>
                  <a:t>)</a:t>
                </a:r>
                <a:r>
                  <a:rPr lang="en-US" sz="1500" dirty="0">
                    <a:solidFill>
                      <a:prstClr val="black"/>
                    </a:solidFill>
                    <a:latin typeface="Calibri" panose="020F0502020204030204"/>
                  </a:rPr>
                  <a:t>-z)</a:t>
                </a:r>
              </a:p>
              <a:p>
                <a:pPr algn="l" defTabSz="685800" rtl="0"/>
                <a:endParaRPr lang="ar-EG" sz="1350" dirty="0">
                  <a:solidFill>
                    <a:prstClr val="black"/>
                  </a:solidFill>
                  <a:latin typeface="Calibri" panose="020F0502020204030204"/>
                  <a:cs typeface="Arial" panose="020B0604020202020204" pitchFamily="34" charset="0"/>
                </a:endParaRPr>
              </a:p>
            </p:txBody>
          </p:sp>
        </mc:Choice>
        <mc:Fallback>
          <p:sp>
            <p:nvSpPr>
              <p:cNvPr id="20" name="TextBox 19">
                <a:extLst>
                  <a:ext uri="{FF2B5EF4-FFF2-40B4-BE49-F238E27FC236}">
                    <a16:creationId xmlns:a16="http://schemas.microsoft.com/office/drawing/2014/main" id="{58C6D606-CA2E-4FA2-A021-CE896CAF0B70}"/>
                  </a:ext>
                </a:extLst>
              </p:cNvPr>
              <p:cNvSpPr txBox="1">
                <a:spLocks noRot="1" noChangeAspect="1" noMove="1" noResize="1" noEditPoints="1" noAdjustHandles="1" noChangeArrowheads="1" noChangeShapeType="1" noTextEdit="1"/>
              </p:cNvSpPr>
              <p:nvPr/>
            </p:nvSpPr>
            <p:spPr>
              <a:xfrm>
                <a:off x="681135" y="4236302"/>
                <a:ext cx="8311243" cy="63947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127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6"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2154B85-8274-4EB1-9504-A55BDF112231}"/>
              </a:ext>
            </a:extLst>
          </p:cNvPr>
          <p:cNvSpPr/>
          <p:nvPr/>
        </p:nvSpPr>
        <p:spPr>
          <a:xfrm>
            <a:off x="244928" y="1130170"/>
            <a:ext cx="8656476" cy="4674638"/>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l" defTabSz="685800" rtl="0"/>
            <a:endParaRPr lang="en-US" sz="1350" dirty="0">
              <a:solidFill>
                <a:srgbClr val="FF0000"/>
              </a:solidFill>
              <a:latin typeface="Calibri" panose="020F0502020204030204"/>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5B54AF3-2B5A-42F3-AAF1-60AADC3C8C73}"/>
                  </a:ext>
                </a:extLst>
              </p:cNvPr>
              <p:cNvSpPr txBox="1"/>
              <p:nvPr/>
            </p:nvSpPr>
            <p:spPr>
              <a:xfrm>
                <a:off x="594827" y="1515059"/>
                <a:ext cx="8089641" cy="4672176"/>
              </a:xfrm>
              <a:prstGeom prst="rect">
                <a:avLst/>
              </a:prstGeom>
              <a:noFill/>
            </p:spPr>
            <p:txBody>
              <a:bodyPr wrap="square" rtlCol="0">
                <a:spAutoFit/>
              </a:bodyPr>
              <a:lstStyle/>
              <a:p>
                <a:pPr algn="l" defTabSz="685800"/>
                <a:endParaRPr lang="en-US" sz="1500" i="1" dirty="0">
                  <a:solidFill>
                    <a:prstClr val="black"/>
                  </a:solidFill>
                  <a:latin typeface="Cambria Math" panose="02040503050406030204" pitchFamily="18" charset="0"/>
                </a:endParaRPr>
              </a:p>
              <a:p>
                <a:pPr algn="l" defTabSz="685800"/>
                <a14:m>
                  <m:oMath xmlns:m="http://schemas.openxmlformats.org/officeDocument/2006/math">
                    <m:f>
                      <m:fPr>
                        <m:ctrlPr>
                          <a:rPr lang="en-US" sz="1500" i="1">
                            <a:solidFill>
                              <a:prstClr val="black"/>
                            </a:solidFill>
                            <a:latin typeface="Cambria Math" panose="02040503050406030204" pitchFamily="18" charset="0"/>
                          </a:rPr>
                        </m:ctrlPr>
                      </m:fPr>
                      <m:num>
                        <m:r>
                          <a:rPr lang="en-US" sz="1500" i="1">
                            <a:solidFill>
                              <a:prstClr val="black"/>
                            </a:solidFill>
                            <a:latin typeface="Cambria Math"/>
                          </a:rPr>
                          <m:t>𝜕</m:t>
                        </m:r>
                        <m:r>
                          <a:rPr lang="en-US" sz="1500" i="1">
                            <a:solidFill>
                              <a:prstClr val="black"/>
                            </a:solidFill>
                            <a:latin typeface="Cambria Math"/>
                          </a:rPr>
                          <m:t>𝐿</m:t>
                        </m:r>
                      </m:num>
                      <m:den>
                        <m:r>
                          <a:rPr lang="en-US" sz="1500" i="1">
                            <a:solidFill>
                              <a:prstClr val="black"/>
                            </a:solidFill>
                            <a:latin typeface="Cambria Math"/>
                          </a:rPr>
                          <m:t>𝜕</m:t>
                        </m:r>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0</m:t>
                            </m:r>
                          </m:sub>
                          <m:sup>
                            <m:r>
                              <a:rPr lang="en-US" sz="1500" i="1">
                                <a:solidFill>
                                  <a:prstClr val="black"/>
                                </a:solidFill>
                                <a:latin typeface="Cambria Math"/>
                              </a:rPr>
                              <m:t>2</m:t>
                            </m:r>
                          </m:sup>
                        </m:sSubSup>
                      </m:den>
                    </m:f>
                  </m:oMath>
                </a14:m>
                <a:r>
                  <a:rPr lang="en-US" sz="1500" dirty="0">
                    <a:solidFill>
                      <a:prstClr val="black"/>
                    </a:solidFill>
                    <a:latin typeface="Calibri" panose="020F0502020204030204"/>
                  </a:rPr>
                  <a:t>=</a:t>
                </a:r>
                <a:r>
                  <a:rPr lang="en-US" sz="1500" dirty="0">
                    <a:solidFill>
                      <a:srgbClr val="FF0000"/>
                    </a:solidFill>
                    <a:latin typeface="Calibri" panose="020F0502020204030204"/>
                  </a:rPr>
                  <a:t>2*(</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m:t>
                        </m:r>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0</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0</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1</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1</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2</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2</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3</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3</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r>
                  <a:rPr lang="en-US" sz="1500" dirty="0">
                    <a:solidFill>
                      <a:srgbClr val="FF0000"/>
                    </a:solidFill>
                    <a:latin typeface="Calibri" panose="020F0502020204030204"/>
                  </a:rPr>
                  <a:t>-</a:t>
                </a:r>
                <a:r>
                  <a:rPr lang="en-US" sz="2100" dirty="0">
                    <a:solidFill>
                      <a:srgbClr val="FF0000"/>
                    </a:solidFill>
                    <a:latin typeface="Calibri" panose="020F0502020204030204"/>
                  </a:rPr>
                  <a:t>z</a:t>
                </a:r>
                <a:r>
                  <a:rPr lang="en-US" sz="1500" dirty="0">
                    <a:solidFill>
                      <a:srgbClr val="FF0000"/>
                    </a:solidFill>
                    <a:latin typeface="Calibri" panose="020F0502020204030204"/>
                  </a:rPr>
                  <a:t>)*1* </a:t>
                </a:r>
                <a14:m>
                  <m:oMath xmlns:m="http://schemas.openxmlformats.org/officeDocument/2006/math">
                    <m:sSub>
                      <m:sSubPr>
                        <m:ctrlPr>
                          <a:rPr lang="en-US" sz="1500" i="1">
                            <a:solidFill>
                              <a:srgbClr val="FF0000"/>
                            </a:solidFill>
                            <a:latin typeface="Cambria Math" panose="02040503050406030204" pitchFamily="18" charset="0"/>
                          </a:rPr>
                        </m:ctrlPr>
                      </m:sSubPr>
                      <m:e>
                        <m:r>
                          <a:rPr lang="en-US" sz="1500" i="1">
                            <a:solidFill>
                              <a:srgbClr val="FF0000"/>
                            </a:solidFill>
                            <a:latin typeface="Cambria Math"/>
                          </a:rPr>
                          <m:t>𝑦</m:t>
                        </m:r>
                      </m:e>
                      <m:sub>
                        <m:r>
                          <a:rPr lang="en-US" sz="1500" i="1">
                            <a:solidFill>
                              <a:srgbClr val="FF0000"/>
                            </a:solidFill>
                            <a:latin typeface="Cambria Math"/>
                          </a:rPr>
                          <m:t>0</m:t>
                        </m:r>
                      </m:sub>
                    </m:sSub>
                  </m:oMath>
                </a14:m>
                <a:endParaRPr lang="en-US" sz="1500" b="1" i="1" dirty="0">
                  <a:solidFill>
                    <a:prstClr val="black"/>
                  </a:solidFill>
                  <a:latin typeface="Cambria Math" panose="02040503050406030204" pitchFamily="18" charset="0"/>
                </a:endParaRPr>
              </a:p>
              <a:p>
                <a:pPr algn="l" defTabSz="685800"/>
                <a:endParaRPr lang="en-US" sz="1500" b="1" i="1" dirty="0">
                  <a:solidFill>
                    <a:prstClr val="black"/>
                  </a:solidFill>
                  <a:latin typeface="Cambria Math" panose="02040503050406030204" pitchFamily="18" charset="0"/>
                </a:endParaRPr>
              </a:p>
              <a:p>
                <a:pPr algn="l" defTabSz="685800"/>
                <a14:m>
                  <m:oMath xmlns:m="http://schemas.openxmlformats.org/officeDocument/2006/math">
                    <m:f>
                      <m:fPr>
                        <m:ctrlPr>
                          <a:rPr lang="en-US" sz="1500" b="1" i="1">
                            <a:solidFill>
                              <a:prstClr val="black"/>
                            </a:solidFill>
                            <a:latin typeface="Cambria Math" panose="02040503050406030204" pitchFamily="18" charset="0"/>
                          </a:rPr>
                        </m:ctrlPr>
                      </m:fPr>
                      <m:num>
                        <m:r>
                          <a:rPr lang="en-US" sz="1500" b="1" i="1">
                            <a:solidFill>
                              <a:prstClr val="black"/>
                            </a:solidFill>
                            <a:latin typeface="Cambria Math"/>
                          </a:rPr>
                          <m:t>𝝏</m:t>
                        </m:r>
                        <m:r>
                          <a:rPr lang="en-US" sz="1500" b="1" i="1">
                            <a:solidFill>
                              <a:prstClr val="black"/>
                            </a:solidFill>
                            <a:latin typeface="Cambria Math"/>
                          </a:rPr>
                          <m:t>𝑳</m:t>
                        </m:r>
                      </m:num>
                      <m:den>
                        <m:r>
                          <a:rPr lang="en-US" sz="1500" b="1" i="1">
                            <a:solidFill>
                              <a:prstClr val="black"/>
                            </a:solidFill>
                            <a:latin typeface="Cambria Math"/>
                          </a:rPr>
                          <m:t>𝝏</m:t>
                        </m:r>
                        <m:sSubSup>
                          <m:sSubSupPr>
                            <m:ctrlPr>
                              <a:rPr lang="en-US" sz="1500" b="1" i="1">
                                <a:solidFill>
                                  <a:prstClr val="black"/>
                                </a:solidFill>
                                <a:latin typeface="Cambria Math" panose="02040503050406030204" pitchFamily="18" charset="0"/>
                              </a:rPr>
                            </m:ctrlPr>
                          </m:sSubSupPr>
                          <m:e>
                            <m:r>
                              <a:rPr lang="en-US" sz="1500" b="1" i="1">
                                <a:solidFill>
                                  <a:prstClr val="black"/>
                                </a:solidFill>
                                <a:latin typeface="Cambria Math"/>
                              </a:rPr>
                              <m:t>𝒘</m:t>
                            </m:r>
                          </m:e>
                          <m:sub>
                            <m:r>
                              <a:rPr lang="en-US" sz="1500" b="1" i="1">
                                <a:solidFill>
                                  <a:prstClr val="black"/>
                                </a:solidFill>
                                <a:latin typeface="Cambria Math"/>
                              </a:rPr>
                              <m:t>𝟏</m:t>
                            </m:r>
                          </m:sub>
                          <m:sup>
                            <m:r>
                              <a:rPr lang="en-US" sz="1500" b="1" i="1">
                                <a:solidFill>
                                  <a:prstClr val="black"/>
                                </a:solidFill>
                                <a:latin typeface="Cambria Math"/>
                              </a:rPr>
                              <m:t>𝟐</m:t>
                            </m:r>
                          </m:sup>
                        </m:sSubSup>
                      </m:den>
                    </m:f>
                  </m:oMath>
                </a14:m>
                <a:r>
                  <a:rPr lang="en-US" sz="1500" b="1" dirty="0">
                    <a:solidFill>
                      <a:prstClr val="black"/>
                    </a:solidFill>
                    <a:latin typeface="Calibri" panose="020F0502020204030204"/>
                  </a:rPr>
                  <a:t>=</a:t>
                </a:r>
                <a:r>
                  <a:rPr lang="en-US" sz="1500" dirty="0">
                    <a:solidFill>
                      <a:srgbClr val="FF0000"/>
                    </a:solidFill>
                    <a:latin typeface="Calibri" panose="020F0502020204030204"/>
                  </a:rPr>
                  <a:t> 2*(</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m:t>
                        </m:r>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0</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0</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1</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1</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2</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2</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3</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3</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r>
                  <a:rPr lang="en-US" sz="1500" dirty="0">
                    <a:solidFill>
                      <a:srgbClr val="FF0000"/>
                    </a:solidFill>
                    <a:latin typeface="Calibri" panose="020F0502020204030204"/>
                  </a:rPr>
                  <a:t>-</a:t>
                </a:r>
                <a:r>
                  <a:rPr lang="en-US" sz="2100" dirty="0">
                    <a:solidFill>
                      <a:srgbClr val="FF0000"/>
                    </a:solidFill>
                    <a:latin typeface="Calibri" panose="020F0502020204030204"/>
                  </a:rPr>
                  <a:t>z</a:t>
                </a:r>
                <a:r>
                  <a:rPr lang="en-US" sz="1500" dirty="0">
                    <a:solidFill>
                      <a:srgbClr val="FF0000"/>
                    </a:solidFill>
                    <a:latin typeface="Calibri" panose="020F0502020204030204"/>
                  </a:rPr>
                  <a:t>)*1*</a:t>
                </a:r>
                <a:r>
                  <a:rPr lang="en-US" sz="1500" kern="0" dirty="0">
                    <a:solidFill>
                      <a:srgbClr val="FF0000"/>
                    </a:solidFill>
                    <a:latin typeface="Calibri" panose="020F0502020204030204"/>
                    <a:sym typeface="Arial"/>
                  </a:rPr>
                  <a:t> </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1</m:t>
                        </m:r>
                      </m:sub>
                    </m:sSub>
                    <m:r>
                      <a:rPr lang="en-US" sz="1500" i="1" kern="0">
                        <a:solidFill>
                          <a:srgbClr val="FF0000"/>
                        </a:solidFill>
                        <a:latin typeface="Cambria Math" panose="02040503050406030204" pitchFamily="18" charset="0"/>
                        <a:sym typeface="Arial"/>
                      </a:rPr>
                      <m:t> </m:t>
                    </m:r>
                  </m:oMath>
                </a14:m>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a:p>
                <a:pPr algn="l" defTabSz="685800"/>
                <a14:m>
                  <m:oMath xmlns:m="http://schemas.openxmlformats.org/officeDocument/2006/math">
                    <m:f>
                      <m:fPr>
                        <m:ctrlPr>
                          <a:rPr lang="en-US" sz="1500" b="1" i="1">
                            <a:solidFill>
                              <a:prstClr val="black"/>
                            </a:solidFill>
                            <a:latin typeface="Cambria Math" panose="02040503050406030204" pitchFamily="18" charset="0"/>
                          </a:rPr>
                        </m:ctrlPr>
                      </m:fPr>
                      <m:num>
                        <m:r>
                          <a:rPr lang="en-US" sz="1500" b="1" i="1">
                            <a:solidFill>
                              <a:prstClr val="black"/>
                            </a:solidFill>
                            <a:latin typeface="Cambria Math"/>
                          </a:rPr>
                          <m:t>𝝏</m:t>
                        </m:r>
                        <m:r>
                          <a:rPr lang="en-US" sz="1500" b="1" i="1">
                            <a:solidFill>
                              <a:prstClr val="black"/>
                            </a:solidFill>
                            <a:latin typeface="Cambria Math"/>
                          </a:rPr>
                          <m:t>𝑳</m:t>
                        </m:r>
                      </m:num>
                      <m:den>
                        <m:r>
                          <a:rPr lang="en-US" sz="1500" b="1" i="1">
                            <a:solidFill>
                              <a:prstClr val="black"/>
                            </a:solidFill>
                            <a:latin typeface="Cambria Math"/>
                          </a:rPr>
                          <m:t>𝝏</m:t>
                        </m:r>
                        <m:sSubSup>
                          <m:sSubSupPr>
                            <m:ctrlPr>
                              <a:rPr lang="en-US" sz="1500" b="1" i="1">
                                <a:solidFill>
                                  <a:prstClr val="black"/>
                                </a:solidFill>
                                <a:latin typeface="Cambria Math" panose="02040503050406030204" pitchFamily="18" charset="0"/>
                              </a:rPr>
                            </m:ctrlPr>
                          </m:sSubSupPr>
                          <m:e>
                            <m:r>
                              <a:rPr lang="en-US" sz="1500" b="1" i="1">
                                <a:solidFill>
                                  <a:prstClr val="black"/>
                                </a:solidFill>
                                <a:latin typeface="Cambria Math"/>
                              </a:rPr>
                              <m:t>𝒘</m:t>
                            </m:r>
                          </m:e>
                          <m:sub>
                            <m:r>
                              <a:rPr lang="en-US" sz="1500" b="1" i="1">
                                <a:solidFill>
                                  <a:prstClr val="black"/>
                                </a:solidFill>
                                <a:latin typeface="Cambria Math"/>
                              </a:rPr>
                              <m:t>𝟐</m:t>
                            </m:r>
                          </m:sub>
                          <m:sup>
                            <m:r>
                              <a:rPr lang="en-US" sz="1500" b="1" i="1">
                                <a:solidFill>
                                  <a:prstClr val="black"/>
                                </a:solidFill>
                                <a:latin typeface="Cambria Math"/>
                              </a:rPr>
                              <m:t>𝟐</m:t>
                            </m:r>
                          </m:sup>
                        </m:sSubSup>
                      </m:den>
                    </m:f>
                  </m:oMath>
                </a14:m>
                <a:r>
                  <a:rPr lang="en-US" sz="1500" b="1" dirty="0">
                    <a:solidFill>
                      <a:prstClr val="black"/>
                    </a:solidFill>
                    <a:latin typeface="Calibri" panose="020F0502020204030204"/>
                  </a:rPr>
                  <a:t>=</a:t>
                </a:r>
                <a:r>
                  <a:rPr lang="en-US" sz="1500" dirty="0">
                    <a:solidFill>
                      <a:srgbClr val="FF0000"/>
                    </a:solidFill>
                    <a:latin typeface="Calibri" panose="020F0502020204030204"/>
                  </a:rPr>
                  <a:t> 2*(</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m:t>
                        </m:r>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0</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0</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1</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1</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2</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2</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3</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3</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r>
                  <a:rPr lang="en-US" sz="1500" dirty="0">
                    <a:solidFill>
                      <a:srgbClr val="FF0000"/>
                    </a:solidFill>
                    <a:latin typeface="Calibri" panose="020F0502020204030204"/>
                  </a:rPr>
                  <a:t>-</a:t>
                </a:r>
                <a:r>
                  <a:rPr lang="en-US" sz="2100" dirty="0">
                    <a:solidFill>
                      <a:srgbClr val="FF0000"/>
                    </a:solidFill>
                    <a:latin typeface="Calibri" panose="020F0502020204030204"/>
                  </a:rPr>
                  <a:t>z</a:t>
                </a:r>
                <a:r>
                  <a:rPr lang="en-US" sz="1500" dirty="0">
                    <a:solidFill>
                      <a:srgbClr val="FF0000"/>
                    </a:solidFill>
                    <a:latin typeface="Calibri" panose="020F0502020204030204"/>
                  </a:rPr>
                  <a:t>)*1*</a:t>
                </a:r>
                <a:r>
                  <a:rPr lang="en-US" sz="1500" kern="0" dirty="0">
                    <a:solidFill>
                      <a:srgbClr val="FF0000"/>
                    </a:solidFill>
                    <a:latin typeface="Calibri" panose="020F0502020204030204"/>
                    <a:sym typeface="Arial"/>
                  </a:rPr>
                  <a:t> </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2</m:t>
                        </m:r>
                      </m:sub>
                    </m:sSub>
                    <m:r>
                      <a:rPr lang="en-US" sz="1500" i="1" kern="0">
                        <a:solidFill>
                          <a:srgbClr val="FF0000"/>
                        </a:solidFill>
                        <a:latin typeface="Cambria Math" panose="02040503050406030204" pitchFamily="18" charset="0"/>
                        <a:sym typeface="Arial"/>
                      </a:rPr>
                      <m:t> </m:t>
                    </m:r>
                  </m:oMath>
                </a14:m>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a:p>
                <a:pPr algn="l" defTabSz="685800"/>
                <a14:m>
                  <m:oMath xmlns:m="http://schemas.openxmlformats.org/officeDocument/2006/math">
                    <m:f>
                      <m:fPr>
                        <m:ctrlPr>
                          <a:rPr lang="en-US" sz="1500" b="1" i="1">
                            <a:solidFill>
                              <a:prstClr val="black"/>
                            </a:solidFill>
                            <a:latin typeface="Cambria Math" panose="02040503050406030204" pitchFamily="18" charset="0"/>
                          </a:rPr>
                        </m:ctrlPr>
                      </m:fPr>
                      <m:num>
                        <m:r>
                          <a:rPr lang="en-US" sz="1500" b="1" i="1">
                            <a:solidFill>
                              <a:prstClr val="black"/>
                            </a:solidFill>
                            <a:latin typeface="Cambria Math"/>
                          </a:rPr>
                          <m:t>𝝏</m:t>
                        </m:r>
                        <m:r>
                          <a:rPr lang="en-US" sz="1500" b="1" i="1">
                            <a:solidFill>
                              <a:prstClr val="black"/>
                            </a:solidFill>
                            <a:latin typeface="Cambria Math"/>
                          </a:rPr>
                          <m:t>𝑳</m:t>
                        </m:r>
                      </m:num>
                      <m:den>
                        <m:r>
                          <a:rPr lang="en-US" sz="1500" b="1" i="1">
                            <a:solidFill>
                              <a:prstClr val="black"/>
                            </a:solidFill>
                            <a:latin typeface="Cambria Math"/>
                          </a:rPr>
                          <m:t>𝝏</m:t>
                        </m:r>
                        <m:sSubSup>
                          <m:sSubSupPr>
                            <m:ctrlPr>
                              <a:rPr lang="en-US" sz="1500" b="1" i="1">
                                <a:solidFill>
                                  <a:prstClr val="black"/>
                                </a:solidFill>
                                <a:latin typeface="Cambria Math" panose="02040503050406030204" pitchFamily="18" charset="0"/>
                              </a:rPr>
                            </m:ctrlPr>
                          </m:sSubSupPr>
                          <m:e>
                            <m:r>
                              <a:rPr lang="en-US" sz="1500" b="1" i="1">
                                <a:solidFill>
                                  <a:prstClr val="black"/>
                                </a:solidFill>
                                <a:latin typeface="Cambria Math"/>
                              </a:rPr>
                              <m:t>𝒘</m:t>
                            </m:r>
                          </m:e>
                          <m:sub>
                            <m:r>
                              <a:rPr lang="en-US" sz="1500" b="1" i="1">
                                <a:solidFill>
                                  <a:prstClr val="black"/>
                                </a:solidFill>
                                <a:latin typeface="Cambria Math"/>
                              </a:rPr>
                              <m:t>𝟑</m:t>
                            </m:r>
                          </m:sub>
                          <m:sup>
                            <m:r>
                              <a:rPr lang="en-US" sz="1500" b="1" i="1">
                                <a:solidFill>
                                  <a:prstClr val="black"/>
                                </a:solidFill>
                                <a:latin typeface="Cambria Math"/>
                              </a:rPr>
                              <m:t>𝟐</m:t>
                            </m:r>
                          </m:sup>
                        </m:sSubSup>
                      </m:den>
                    </m:f>
                  </m:oMath>
                </a14:m>
                <a:r>
                  <a:rPr lang="en-US" sz="1500" b="1" dirty="0">
                    <a:solidFill>
                      <a:prstClr val="black"/>
                    </a:solidFill>
                    <a:latin typeface="Calibri" panose="020F0502020204030204"/>
                  </a:rPr>
                  <a:t>=</a:t>
                </a:r>
                <a:r>
                  <a:rPr lang="en-US" sz="1500" dirty="0">
                    <a:solidFill>
                      <a:srgbClr val="FF0000"/>
                    </a:solidFill>
                    <a:latin typeface="Calibri" panose="020F0502020204030204"/>
                  </a:rPr>
                  <a:t> 2*(</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m:t>
                        </m:r>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0</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0</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1</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1</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2</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2</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3</m:t>
                        </m:r>
                      </m:sub>
                    </m:sSub>
                    <m:sSup>
                      <m:sSupPr>
                        <m:ctrlPr>
                          <a:rPr lang="en-US" sz="1500" i="1" kern="0">
                            <a:solidFill>
                              <a:srgbClr val="FF0000"/>
                            </a:solidFill>
                            <a:latin typeface="Cambria Math" panose="02040503050406030204" pitchFamily="18" charset="0"/>
                            <a:sym typeface="Arial"/>
                          </a:rPr>
                        </m:ctrlPr>
                      </m:sSupPr>
                      <m:e>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𝑤</m:t>
                            </m:r>
                          </m:e>
                          <m:sub>
                            <m:r>
                              <a:rPr lang="en-US" sz="1500" i="1" kern="0">
                                <a:solidFill>
                                  <a:srgbClr val="FF0000"/>
                                </a:solidFill>
                                <a:latin typeface="Cambria Math" panose="02040503050406030204" pitchFamily="18" charset="0"/>
                                <a:sym typeface="Arial"/>
                              </a:rPr>
                              <m:t>3</m:t>
                            </m:r>
                          </m:sub>
                        </m:sSub>
                      </m:e>
                      <m:sup>
                        <m:r>
                          <a:rPr lang="en-US" sz="1500" i="1" kern="0">
                            <a:solidFill>
                              <a:srgbClr val="FF0000"/>
                            </a:solidFill>
                            <a:latin typeface="Cambria Math" panose="02040503050406030204" pitchFamily="18" charset="0"/>
                            <a:sym typeface="Arial"/>
                          </a:rPr>
                          <m:t>2</m:t>
                        </m:r>
                      </m:sup>
                    </m:sSup>
                  </m:oMath>
                </a14:m>
                <a:r>
                  <a:rPr lang="en-US" sz="1500" kern="0" dirty="0">
                    <a:solidFill>
                      <a:srgbClr val="FF0000"/>
                    </a:solidFill>
                    <a:latin typeface="Arial"/>
                    <a:sym typeface="Arial"/>
                  </a:rPr>
                  <a:t>)</a:t>
                </a:r>
                <a:r>
                  <a:rPr lang="en-US" sz="1500" dirty="0">
                    <a:solidFill>
                      <a:srgbClr val="FF0000"/>
                    </a:solidFill>
                    <a:latin typeface="Calibri" panose="020F0502020204030204"/>
                  </a:rPr>
                  <a:t>-</a:t>
                </a:r>
                <a:r>
                  <a:rPr lang="en-US" sz="2100" dirty="0">
                    <a:solidFill>
                      <a:srgbClr val="FF0000"/>
                    </a:solidFill>
                    <a:latin typeface="Calibri" panose="020F0502020204030204"/>
                  </a:rPr>
                  <a:t>z</a:t>
                </a:r>
                <a:r>
                  <a:rPr lang="en-US" sz="1500" dirty="0">
                    <a:solidFill>
                      <a:srgbClr val="FF0000"/>
                    </a:solidFill>
                    <a:latin typeface="Calibri" panose="020F0502020204030204"/>
                  </a:rPr>
                  <a:t>)* 1*</a:t>
                </a:r>
                <a:r>
                  <a:rPr lang="en-US" sz="1500" kern="0" dirty="0">
                    <a:solidFill>
                      <a:srgbClr val="FF0000"/>
                    </a:solidFill>
                    <a:latin typeface="Calibri" panose="020F0502020204030204"/>
                    <a:sym typeface="Arial"/>
                  </a:rPr>
                  <a:t> </a:t>
                </a:r>
                <a14:m>
                  <m:oMath xmlns:m="http://schemas.openxmlformats.org/officeDocument/2006/math">
                    <m:sSub>
                      <m:sSubPr>
                        <m:ctrlPr>
                          <a:rPr lang="en-US" sz="1500" i="1" kern="0">
                            <a:solidFill>
                              <a:srgbClr val="FF0000"/>
                            </a:solidFill>
                            <a:latin typeface="Cambria Math" panose="02040503050406030204" pitchFamily="18" charset="0"/>
                            <a:sym typeface="Arial"/>
                          </a:rPr>
                        </m:ctrlPr>
                      </m:sSubPr>
                      <m:e>
                        <m:r>
                          <a:rPr lang="en-US" sz="1500" i="1" kern="0">
                            <a:solidFill>
                              <a:srgbClr val="FF0000"/>
                            </a:solidFill>
                            <a:latin typeface="Cambria Math" panose="02040503050406030204" pitchFamily="18" charset="0"/>
                            <a:sym typeface="Arial"/>
                          </a:rPr>
                          <m:t>𝑦</m:t>
                        </m:r>
                      </m:e>
                      <m:sub>
                        <m:r>
                          <a:rPr lang="en-US" sz="1500" i="1" kern="0">
                            <a:solidFill>
                              <a:srgbClr val="FF0000"/>
                            </a:solidFill>
                            <a:latin typeface="Cambria Math" panose="02040503050406030204" pitchFamily="18" charset="0"/>
                            <a:sym typeface="Arial"/>
                          </a:rPr>
                          <m:t>3</m:t>
                        </m:r>
                      </m:sub>
                    </m:sSub>
                    <m:r>
                      <a:rPr lang="en-US" sz="1500" i="1" kern="0">
                        <a:solidFill>
                          <a:srgbClr val="FF0000"/>
                        </a:solidFill>
                        <a:latin typeface="Cambria Math" panose="02040503050406030204" pitchFamily="18" charset="0"/>
                        <a:sym typeface="Arial"/>
                      </a:rPr>
                      <m:t> </m:t>
                    </m:r>
                  </m:oMath>
                </a14:m>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a:p>
                <a:pPr algn="l" defTabSz="685800"/>
                <a14:m>
                  <m:oMath xmlns:m="http://schemas.openxmlformats.org/officeDocument/2006/math">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0</m:t>
                        </m:r>
                      </m:sub>
                      <m:sup>
                        <m:r>
                          <a:rPr lang="en-US" sz="1500" i="1">
                            <a:solidFill>
                              <a:prstClr val="black"/>
                            </a:solidFill>
                            <a:latin typeface="Cambria Math"/>
                          </a:rPr>
                          <m:t>𝑛𝑒𝑤</m:t>
                        </m:r>
                      </m:sup>
                    </m:sSubSup>
                    <m:r>
                      <a:rPr lang="en-US" sz="1500" i="1">
                        <a:solidFill>
                          <a:prstClr val="black"/>
                        </a:solidFill>
                        <a:latin typeface="Cambria Math"/>
                      </a:rPr>
                      <m:t>=</m:t>
                    </m:r>
                  </m:oMath>
                </a14:m>
                <a:r>
                  <a:rPr lang="en-US" sz="1500" dirty="0">
                    <a:solidFill>
                      <a:prstClr val="black"/>
                    </a:solidFill>
                    <a:latin typeface="Calibri" panose="020F0502020204030204"/>
                  </a:rPr>
                  <a:t> </a:t>
                </a:r>
                <a14:m>
                  <m:oMath xmlns:m="http://schemas.openxmlformats.org/officeDocument/2006/math">
                    <m:sSubSup>
                      <m:sSubSupPr>
                        <m:ctrlPr>
                          <a:rPr lang="en-US" sz="1500" i="1">
                            <a:solidFill>
                              <a:srgbClr val="FF0000"/>
                            </a:solidFill>
                            <a:latin typeface="Cambria Math" panose="02040503050406030204" pitchFamily="18" charset="0"/>
                          </a:rPr>
                        </m:ctrlPr>
                      </m:sSubSupPr>
                      <m:e>
                        <m:r>
                          <a:rPr lang="en-US" sz="1500" i="1">
                            <a:solidFill>
                              <a:srgbClr val="FF0000"/>
                            </a:solidFill>
                            <a:latin typeface="Cambria Math"/>
                          </a:rPr>
                          <m:t>𝑤</m:t>
                        </m:r>
                      </m:e>
                      <m:sub>
                        <m:r>
                          <a:rPr lang="en-US" sz="1500" i="1">
                            <a:solidFill>
                              <a:srgbClr val="FF0000"/>
                            </a:solidFill>
                            <a:latin typeface="Cambria Math"/>
                          </a:rPr>
                          <m:t>0</m:t>
                        </m:r>
                      </m:sub>
                      <m:sup>
                        <m:r>
                          <a:rPr lang="en-US" sz="1500" i="1">
                            <a:solidFill>
                              <a:srgbClr val="FF0000"/>
                            </a:solidFill>
                            <a:latin typeface="Cambria Math"/>
                          </a:rPr>
                          <m:t>𝑜𝑙𝑑</m:t>
                        </m:r>
                      </m:sup>
                    </m:sSubSup>
                    <m:r>
                      <a:rPr lang="en-US" sz="1500" i="1">
                        <a:solidFill>
                          <a:srgbClr val="FF0000"/>
                        </a:solidFill>
                        <a:latin typeface="Cambria Math"/>
                      </a:rPr>
                      <m:t>−Ƞ</m:t>
                    </m:r>
                    <m:f>
                      <m:fPr>
                        <m:ctrlPr>
                          <a:rPr lang="en-US" sz="1500" i="1">
                            <a:solidFill>
                              <a:srgbClr val="FF0000"/>
                            </a:solidFill>
                            <a:latin typeface="Cambria Math" panose="02040503050406030204" pitchFamily="18" charset="0"/>
                          </a:rPr>
                        </m:ctrlPr>
                      </m:fPr>
                      <m:num>
                        <m:r>
                          <a:rPr lang="en-US" sz="1500" i="1">
                            <a:solidFill>
                              <a:srgbClr val="FF0000"/>
                            </a:solidFill>
                            <a:latin typeface="Cambria Math"/>
                          </a:rPr>
                          <m:t>𝜕</m:t>
                        </m:r>
                        <m:r>
                          <a:rPr lang="en-US" sz="1500" i="1">
                            <a:solidFill>
                              <a:srgbClr val="FF0000"/>
                            </a:solidFill>
                            <a:latin typeface="Cambria Math"/>
                          </a:rPr>
                          <m:t>𝐿</m:t>
                        </m:r>
                      </m:num>
                      <m:den>
                        <m:r>
                          <a:rPr lang="en-US" sz="1500" i="1">
                            <a:solidFill>
                              <a:srgbClr val="FF0000"/>
                            </a:solidFill>
                            <a:latin typeface="Cambria Math"/>
                          </a:rPr>
                          <m:t>𝜕</m:t>
                        </m:r>
                        <m:sSubSup>
                          <m:sSubSupPr>
                            <m:ctrlPr>
                              <a:rPr lang="en-US" sz="1500" i="1">
                                <a:solidFill>
                                  <a:srgbClr val="FF0000"/>
                                </a:solidFill>
                                <a:latin typeface="Cambria Math" panose="02040503050406030204" pitchFamily="18" charset="0"/>
                              </a:rPr>
                            </m:ctrlPr>
                          </m:sSubSupPr>
                          <m:e>
                            <m:r>
                              <a:rPr lang="en-US" sz="1500" i="1">
                                <a:solidFill>
                                  <a:srgbClr val="FF0000"/>
                                </a:solidFill>
                                <a:latin typeface="Cambria Math"/>
                              </a:rPr>
                              <m:t>𝑤</m:t>
                            </m:r>
                          </m:e>
                          <m:sub>
                            <m:r>
                              <a:rPr lang="en-US" sz="1500" i="1">
                                <a:solidFill>
                                  <a:srgbClr val="FF0000"/>
                                </a:solidFill>
                                <a:latin typeface="Cambria Math"/>
                              </a:rPr>
                              <m:t>0</m:t>
                            </m:r>
                          </m:sub>
                          <m:sup>
                            <m:r>
                              <a:rPr lang="en-US" sz="1500" i="1">
                                <a:solidFill>
                                  <a:srgbClr val="FF0000"/>
                                </a:solidFill>
                                <a:latin typeface="Cambria Math"/>
                              </a:rPr>
                              <m:t>2</m:t>
                            </m:r>
                          </m:sup>
                        </m:sSubSup>
                      </m:den>
                    </m:f>
                    <m:r>
                      <a:rPr lang="en-US" sz="1500">
                        <a:solidFill>
                          <a:prstClr val="black"/>
                        </a:solidFill>
                        <a:latin typeface="Cambria Math"/>
                      </a:rPr>
                      <m:t>=</m:t>
                    </m:r>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0</m:t>
                        </m:r>
                      </m:sub>
                      <m:sup>
                        <m:r>
                          <a:rPr lang="en-US" sz="1500" i="1">
                            <a:solidFill>
                              <a:prstClr val="black"/>
                            </a:solidFill>
                            <a:latin typeface="Cambria Math"/>
                          </a:rPr>
                          <m:t>𝑜𝑙𝑑</m:t>
                        </m:r>
                      </m:sup>
                    </m:sSubSup>
                    <m:r>
                      <a:rPr lang="en-US" sz="1500" i="1">
                        <a:solidFill>
                          <a:prstClr val="black"/>
                        </a:solidFill>
                        <a:latin typeface="Cambria Math"/>
                      </a:rPr>
                      <m:t>−</m:t>
                    </m:r>
                    <m:r>
                      <a:rPr lang="en-US" sz="1500">
                        <a:solidFill>
                          <a:prstClr val="black"/>
                        </a:solidFill>
                        <a:latin typeface="Cambria Math"/>
                      </a:rPr>
                      <m:t>0</m:t>
                    </m:r>
                    <m:r>
                      <a:rPr lang="en-US" sz="1500">
                        <a:solidFill>
                          <a:prstClr val="black"/>
                        </a:solidFill>
                        <a:latin typeface="Cambria Math"/>
                      </a:rPr>
                      <m:t>.</m:t>
                    </m:r>
                    <m:r>
                      <a:rPr lang="en-US" sz="1500">
                        <a:solidFill>
                          <a:prstClr val="black"/>
                        </a:solidFill>
                        <a:latin typeface="Cambria Math"/>
                      </a:rPr>
                      <m:t>01</m:t>
                    </m:r>
                    <m:r>
                      <a:rPr lang="en-US" sz="1500">
                        <a:solidFill>
                          <a:prstClr val="black"/>
                        </a:solidFill>
                        <a:latin typeface="Cambria Math" panose="02040503050406030204" pitchFamily="18" charset="0"/>
                      </a:rPr>
                      <m:t>∗</m:t>
                    </m:r>
                    <m:r>
                      <m:rPr>
                        <m:nor/>
                      </m:rPr>
                      <a:rPr lang="en-US" sz="1500" dirty="0">
                        <a:solidFill>
                          <a:prstClr val="black"/>
                        </a:solidFill>
                        <a:latin typeface="Calibri" panose="020F0502020204030204"/>
                      </a:rPr>
                      <m:t>2</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m:t>
                        </m:r>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0</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0</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1</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1</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2</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2</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3</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3</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r>
                      <m:rPr>
                        <m:nor/>
                      </m:rPr>
                      <a:rPr lang="en-US" sz="1500" dirty="0">
                        <a:solidFill>
                          <a:prstClr val="black"/>
                        </a:solidFill>
                        <a:latin typeface="Calibri" panose="020F0502020204030204"/>
                      </a:rPr>
                      <m:t>−</m:t>
                    </m:r>
                    <m:r>
                      <m:rPr>
                        <m:nor/>
                      </m:rPr>
                      <a:rPr lang="en-US" sz="2100" dirty="0">
                        <a:solidFill>
                          <a:prstClr val="black"/>
                        </a:solidFill>
                        <a:latin typeface="Calibri" panose="020F0502020204030204"/>
                      </a:rPr>
                      <m:t>z</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1</m:t>
                    </m:r>
                    <m:r>
                      <m:rPr>
                        <m:nor/>
                      </m:rPr>
                      <a:rPr lang="en-US" sz="1500" dirty="0">
                        <a:solidFill>
                          <a:prstClr val="black"/>
                        </a:solidFill>
                        <a:latin typeface="Calibri" panose="020F0502020204030204"/>
                      </a:rPr>
                      <m:t>∗ </m:t>
                    </m:r>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a:rPr>
                          <m:t>𝑦</m:t>
                        </m:r>
                      </m:e>
                      <m:sub>
                        <m:r>
                          <a:rPr lang="en-US" sz="1500" i="1">
                            <a:solidFill>
                              <a:prstClr val="black"/>
                            </a:solidFill>
                            <a:latin typeface="Cambria Math"/>
                          </a:rPr>
                          <m:t>0</m:t>
                        </m:r>
                      </m:sub>
                    </m:sSub>
                  </m:oMath>
                </a14:m>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a:p>
                <a:pPr algn="l" defTabSz="685800"/>
                <a14:m>
                  <m:oMath xmlns:m="http://schemas.openxmlformats.org/officeDocument/2006/math">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1</m:t>
                        </m:r>
                      </m:sub>
                      <m:sup>
                        <m:r>
                          <a:rPr lang="en-US" sz="1500" i="1">
                            <a:solidFill>
                              <a:prstClr val="black"/>
                            </a:solidFill>
                            <a:latin typeface="Cambria Math"/>
                          </a:rPr>
                          <m:t>𝑛𝑒𝑤</m:t>
                        </m:r>
                      </m:sup>
                    </m:sSubSup>
                    <m:r>
                      <a:rPr lang="en-US" sz="1500" i="1">
                        <a:solidFill>
                          <a:prstClr val="black"/>
                        </a:solidFill>
                        <a:latin typeface="Cambria Math"/>
                      </a:rPr>
                      <m:t>=</m:t>
                    </m:r>
                  </m:oMath>
                </a14:m>
                <a:r>
                  <a:rPr lang="en-US" sz="1500" dirty="0">
                    <a:solidFill>
                      <a:prstClr val="black"/>
                    </a:solidFill>
                    <a:latin typeface="Calibri" panose="020F0502020204030204"/>
                  </a:rPr>
                  <a:t> </a:t>
                </a:r>
                <a14:m>
                  <m:oMath xmlns:m="http://schemas.openxmlformats.org/officeDocument/2006/math">
                    <m:sSubSup>
                      <m:sSubSupPr>
                        <m:ctrlPr>
                          <a:rPr lang="en-US" sz="1500" i="1">
                            <a:solidFill>
                              <a:srgbClr val="FF0000"/>
                            </a:solidFill>
                            <a:latin typeface="Cambria Math" panose="02040503050406030204" pitchFamily="18" charset="0"/>
                          </a:rPr>
                        </m:ctrlPr>
                      </m:sSubSupPr>
                      <m:e>
                        <m:r>
                          <a:rPr lang="en-US" sz="1500" i="1">
                            <a:solidFill>
                              <a:srgbClr val="FF0000"/>
                            </a:solidFill>
                            <a:latin typeface="Cambria Math"/>
                          </a:rPr>
                          <m:t>𝑤</m:t>
                        </m:r>
                      </m:e>
                      <m:sub>
                        <m:r>
                          <a:rPr lang="en-US" sz="1500" i="1">
                            <a:solidFill>
                              <a:srgbClr val="FF0000"/>
                            </a:solidFill>
                            <a:latin typeface="Cambria Math"/>
                          </a:rPr>
                          <m:t>1</m:t>
                        </m:r>
                      </m:sub>
                      <m:sup>
                        <m:r>
                          <a:rPr lang="en-US" sz="1500" i="1">
                            <a:solidFill>
                              <a:srgbClr val="FF0000"/>
                            </a:solidFill>
                            <a:latin typeface="Cambria Math"/>
                          </a:rPr>
                          <m:t>𝑜𝑙𝑑</m:t>
                        </m:r>
                      </m:sup>
                    </m:sSubSup>
                    <m:r>
                      <a:rPr lang="en-US" sz="1500" i="1">
                        <a:solidFill>
                          <a:srgbClr val="FF0000"/>
                        </a:solidFill>
                        <a:latin typeface="Cambria Math"/>
                      </a:rPr>
                      <m:t>−Ƞ</m:t>
                    </m:r>
                    <m:f>
                      <m:fPr>
                        <m:ctrlPr>
                          <a:rPr lang="en-US" sz="1500" i="1">
                            <a:solidFill>
                              <a:srgbClr val="FF0000"/>
                            </a:solidFill>
                            <a:latin typeface="Cambria Math" panose="02040503050406030204" pitchFamily="18" charset="0"/>
                          </a:rPr>
                        </m:ctrlPr>
                      </m:fPr>
                      <m:num>
                        <m:r>
                          <a:rPr lang="en-US" sz="1500" i="1">
                            <a:solidFill>
                              <a:srgbClr val="FF0000"/>
                            </a:solidFill>
                            <a:latin typeface="Cambria Math"/>
                          </a:rPr>
                          <m:t>𝜕</m:t>
                        </m:r>
                        <m:r>
                          <a:rPr lang="en-US" sz="1500" i="1">
                            <a:solidFill>
                              <a:srgbClr val="FF0000"/>
                            </a:solidFill>
                            <a:latin typeface="Cambria Math"/>
                          </a:rPr>
                          <m:t>𝐿</m:t>
                        </m:r>
                      </m:num>
                      <m:den>
                        <m:r>
                          <a:rPr lang="en-US" sz="1500" i="1">
                            <a:solidFill>
                              <a:srgbClr val="FF0000"/>
                            </a:solidFill>
                            <a:latin typeface="Cambria Math"/>
                          </a:rPr>
                          <m:t>𝜕</m:t>
                        </m:r>
                        <m:sSubSup>
                          <m:sSubSupPr>
                            <m:ctrlPr>
                              <a:rPr lang="en-US" sz="1500" i="1">
                                <a:solidFill>
                                  <a:srgbClr val="FF0000"/>
                                </a:solidFill>
                                <a:latin typeface="Cambria Math" panose="02040503050406030204" pitchFamily="18" charset="0"/>
                              </a:rPr>
                            </m:ctrlPr>
                          </m:sSubSupPr>
                          <m:e>
                            <m:r>
                              <a:rPr lang="en-US" sz="1500" i="1">
                                <a:solidFill>
                                  <a:srgbClr val="FF0000"/>
                                </a:solidFill>
                                <a:latin typeface="Cambria Math"/>
                              </a:rPr>
                              <m:t>𝑤</m:t>
                            </m:r>
                          </m:e>
                          <m:sub>
                            <m:r>
                              <a:rPr lang="en-US" sz="1500" i="1">
                                <a:solidFill>
                                  <a:srgbClr val="FF0000"/>
                                </a:solidFill>
                                <a:latin typeface="Cambria Math"/>
                              </a:rPr>
                              <m:t>1</m:t>
                            </m:r>
                          </m:sub>
                          <m:sup>
                            <m:r>
                              <a:rPr lang="en-US" sz="1500" i="1">
                                <a:solidFill>
                                  <a:srgbClr val="FF0000"/>
                                </a:solidFill>
                                <a:latin typeface="Cambria Math"/>
                              </a:rPr>
                              <m:t>2</m:t>
                            </m:r>
                          </m:sup>
                        </m:sSubSup>
                      </m:den>
                    </m:f>
                    <m:r>
                      <a:rPr lang="en-US" sz="1500">
                        <a:solidFill>
                          <a:prstClr val="black"/>
                        </a:solidFill>
                        <a:latin typeface="Cambria Math"/>
                      </a:rPr>
                      <m:t>=</m:t>
                    </m:r>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1</m:t>
                        </m:r>
                      </m:sub>
                      <m:sup>
                        <m:r>
                          <a:rPr lang="en-US" sz="1500" i="1">
                            <a:solidFill>
                              <a:prstClr val="black"/>
                            </a:solidFill>
                            <a:latin typeface="Cambria Math"/>
                          </a:rPr>
                          <m:t>𝑜𝑙𝑑</m:t>
                        </m:r>
                      </m:sup>
                    </m:sSubSup>
                    <m:r>
                      <a:rPr lang="en-US" sz="1500" i="1">
                        <a:solidFill>
                          <a:prstClr val="black"/>
                        </a:solidFill>
                        <a:latin typeface="Cambria Math"/>
                      </a:rPr>
                      <m:t>−</m:t>
                    </m:r>
                    <m:r>
                      <a:rPr lang="en-US" sz="1500">
                        <a:solidFill>
                          <a:prstClr val="black"/>
                        </a:solidFill>
                        <a:latin typeface="Cambria Math"/>
                      </a:rPr>
                      <m:t>0</m:t>
                    </m:r>
                    <m:r>
                      <a:rPr lang="en-US" sz="1500">
                        <a:solidFill>
                          <a:prstClr val="black"/>
                        </a:solidFill>
                        <a:latin typeface="Cambria Math"/>
                      </a:rPr>
                      <m:t>.</m:t>
                    </m:r>
                    <m:r>
                      <a:rPr lang="en-US" sz="1500">
                        <a:solidFill>
                          <a:prstClr val="black"/>
                        </a:solidFill>
                        <a:latin typeface="Cambria Math"/>
                      </a:rPr>
                      <m:t>01</m:t>
                    </m:r>
                    <m:r>
                      <a:rPr lang="en-US" sz="1500" i="1">
                        <a:solidFill>
                          <a:prstClr val="black"/>
                        </a:solidFill>
                        <a:latin typeface="Cambria Math"/>
                      </a:rPr>
                      <m:t>∗</m:t>
                    </m:r>
                    <m:r>
                      <m:rPr>
                        <m:nor/>
                      </m:rPr>
                      <a:rPr lang="en-US" sz="1500" dirty="0">
                        <a:solidFill>
                          <a:prstClr val="black"/>
                        </a:solidFill>
                        <a:latin typeface="Calibri" panose="020F0502020204030204"/>
                      </a:rPr>
                      <m:t>2</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m:t>
                        </m:r>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0</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0</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1</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1</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2</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2</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3</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3</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r>
                      <m:rPr>
                        <m:nor/>
                      </m:rPr>
                      <a:rPr lang="en-US" sz="1500" dirty="0">
                        <a:solidFill>
                          <a:prstClr val="black"/>
                        </a:solidFill>
                        <a:latin typeface="Calibri" panose="020F0502020204030204"/>
                      </a:rPr>
                      <m:t>−</m:t>
                    </m:r>
                    <m:r>
                      <m:rPr>
                        <m:nor/>
                      </m:rPr>
                      <a:rPr lang="en-US" sz="2100" dirty="0">
                        <a:solidFill>
                          <a:prstClr val="black"/>
                        </a:solidFill>
                        <a:latin typeface="Calibri" panose="020F0502020204030204"/>
                      </a:rPr>
                      <m:t>z</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1</m:t>
                    </m:r>
                    <m:r>
                      <m:rPr>
                        <m:nor/>
                      </m:rPr>
                      <a:rPr lang="en-US" sz="1500" dirty="0">
                        <a:solidFill>
                          <a:prstClr val="black"/>
                        </a:solidFill>
                        <a:latin typeface="Calibri" panose="020F0502020204030204"/>
                      </a:rPr>
                      <m:t>∗ </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1</m:t>
                        </m:r>
                      </m:sub>
                    </m:sSub>
                    <m:r>
                      <a:rPr lang="en-US" sz="1500" i="1" kern="0">
                        <a:solidFill>
                          <a:prstClr val="black"/>
                        </a:solidFill>
                        <a:latin typeface="Cambria Math" panose="02040503050406030204" pitchFamily="18" charset="0"/>
                        <a:sym typeface="Arial"/>
                      </a:rPr>
                      <m:t> </m:t>
                    </m:r>
                  </m:oMath>
                </a14:m>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p:txBody>
          </p:sp>
        </mc:Choice>
        <mc:Fallback>
          <p:sp>
            <p:nvSpPr>
              <p:cNvPr id="3" name="TextBox 2">
                <a:extLst>
                  <a:ext uri="{FF2B5EF4-FFF2-40B4-BE49-F238E27FC236}">
                    <a16:creationId xmlns:a16="http://schemas.microsoft.com/office/drawing/2014/main" id="{E5B54AF3-2B5A-42F3-AAF1-60AADC3C8C73}"/>
                  </a:ext>
                </a:extLst>
              </p:cNvPr>
              <p:cNvSpPr txBox="1">
                <a:spLocks noRot="1" noChangeAspect="1" noMove="1" noResize="1" noEditPoints="1" noAdjustHandles="1" noChangeArrowheads="1" noChangeShapeType="1" noTextEdit="1"/>
              </p:cNvSpPr>
              <p:nvPr/>
            </p:nvSpPr>
            <p:spPr>
              <a:xfrm>
                <a:off x="594827" y="1515059"/>
                <a:ext cx="8089641" cy="4672176"/>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229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D531A0A-FA8B-459B-AEEB-579C6859B526}"/>
              </a:ext>
            </a:extLst>
          </p:cNvPr>
          <p:cNvSpPr/>
          <p:nvPr/>
        </p:nvSpPr>
        <p:spPr>
          <a:xfrm>
            <a:off x="244928" y="906234"/>
            <a:ext cx="8656476" cy="4674638"/>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l" defTabSz="685800" rtl="0"/>
            <a:endParaRPr lang="en-US" sz="1350" dirty="0">
              <a:solidFill>
                <a:srgbClr val="FF0000"/>
              </a:solidFill>
              <a:latin typeface="Calibri" panose="020F0502020204030204"/>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6432DA6-C89A-4C95-B3E3-68C082C16616}"/>
                  </a:ext>
                </a:extLst>
              </p:cNvPr>
              <p:cNvSpPr txBox="1"/>
              <p:nvPr/>
            </p:nvSpPr>
            <p:spPr>
              <a:xfrm>
                <a:off x="496855" y="1494065"/>
                <a:ext cx="8194610" cy="2000741"/>
              </a:xfrm>
              <a:prstGeom prst="rect">
                <a:avLst/>
              </a:prstGeom>
              <a:noFill/>
            </p:spPr>
            <p:txBody>
              <a:bodyPr wrap="square" rtlCol="0">
                <a:spAutoFit/>
              </a:bodyPr>
              <a:lstStyle/>
              <a:p>
                <a:pPr algn="l" defTabSz="685800"/>
                <a14:m>
                  <m:oMath xmlns:m="http://schemas.openxmlformats.org/officeDocument/2006/math">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2</m:t>
                        </m:r>
                      </m:sub>
                      <m:sup>
                        <m:r>
                          <a:rPr lang="en-US" sz="1500" i="1">
                            <a:solidFill>
                              <a:prstClr val="black"/>
                            </a:solidFill>
                            <a:latin typeface="Cambria Math"/>
                          </a:rPr>
                          <m:t>𝑛𝑒𝑤</m:t>
                        </m:r>
                      </m:sup>
                    </m:sSubSup>
                    <m:r>
                      <a:rPr lang="en-US" sz="1500" i="1">
                        <a:solidFill>
                          <a:prstClr val="black"/>
                        </a:solidFill>
                        <a:latin typeface="Cambria Math"/>
                      </a:rPr>
                      <m:t>=</m:t>
                    </m:r>
                  </m:oMath>
                </a14:m>
                <a:r>
                  <a:rPr lang="en-US" sz="1500" dirty="0">
                    <a:solidFill>
                      <a:prstClr val="black"/>
                    </a:solidFill>
                    <a:latin typeface="Calibri" panose="020F0502020204030204"/>
                  </a:rPr>
                  <a:t> </a:t>
                </a:r>
                <a14:m>
                  <m:oMath xmlns:m="http://schemas.openxmlformats.org/officeDocument/2006/math">
                    <m:sSubSup>
                      <m:sSubSupPr>
                        <m:ctrlPr>
                          <a:rPr lang="en-US" sz="1500" i="1">
                            <a:solidFill>
                              <a:srgbClr val="FF0000"/>
                            </a:solidFill>
                            <a:latin typeface="Cambria Math" panose="02040503050406030204" pitchFamily="18" charset="0"/>
                          </a:rPr>
                        </m:ctrlPr>
                      </m:sSubSupPr>
                      <m:e>
                        <m:r>
                          <a:rPr lang="en-US" sz="1500" i="1">
                            <a:solidFill>
                              <a:srgbClr val="FF0000"/>
                            </a:solidFill>
                            <a:latin typeface="Cambria Math"/>
                          </a:rPr>
                          <m:t>𝑤</m:t>
                        </m:r>
                      </m:e>
                      <m:sub>
                        <m:r>
                          <a:rPr lang="en-US" sz="1500" i="1">
                            <a:solidFill>
                              <a:srgbClr val="FF0000"/>
                            </a:solidFill>
                            <a:latin typeface="Cambria Math"/>
                          </a:rPr>
                          <m:t>2</m:t>
                        </m:r>
                      </m:sub>
                      <m:sup>
                        <m:r>
                          <a:rPr lang="en-US" sz="1500" i="1">
                            <a:solidFill>
                              <a:srgbClr val="FF0000"/>
                            </a:solidFill>
                            <a:latin typeface="Cambria Math"/>
                          </a:rPr>
                          <m:t>𝑜𝑙𝑑</m:t>
                        </m:r>
                      </m:sup>
                    </m:sSubSup>
                    <m:r>
                      <a:rPr lang="en-US" sz="1500" i="1">
                        <a:solidFill>
                          <a:srgbClr val="FF0000"/>
                        </a:solidFill>
                        <a:latin typeface="Cambria Math"/>
                      </a:rPr>
                      <m:t>−Ƞ</m:t>
                    </m:r>
                    <m:f>
                      <m:fPr>
                        <m:ctrlPr>
                          <a:rPr lang="en-US" sz="1500" i="1">
                            <a:solidFill>
                              <a:srgbClr val="FF0000"/>
                            </a:solidFill>
                            <a:latin typeface="Cambria Math" panose="02040503050406030204" pitchFamily="18" charset="0"/>
                          </a:rPr>
                        </m:ctrlPr>
                      </m:fPr>
                      <m:num>
                        <m:r>
                          <a:rPr lang="en-US" sz="1500" i="1">
                            <a:solidFill>
                              <a:srgbClr val="FF0000"/>
                            </a:solidFill>
                            <a:latin typeface="Cambria Math"/>
                          </a:rPr>
                          <m:t>𝜕</m:t>
                        </m:r>
                        <m:r>
                          <a:rPr lang="en-US" sz="1500" i="1">
                            <a:solidFill>
                              <a:srgbClr val="FF0000"/>
                            </a:solidFill>
                            <a:latin typeface="Cambria Math"/>
                          </a:rPr>
                          <m:t>𝐿</m:t>
                        </m:r>
                      </m:num>
                      <m:den>
                        <m:r>
                          <a:rPr lang="en-US" sz="1500" i="1">
                            <a:solidFill>
                              <a:srgbClr val="FF0000"/>
                            </a:solidFill>
                            <a:latin typeface="Cambria Math"/>
                          </a:rPr>
                          <m:t>𝜕</m:t>
                        </m:r>
                        <m:sSubSup>
                          <m:sSubSupPr>
                            <m:ctrlPr>
                              <a:rPr lang="en-US" sz="1500" i="1">
                                <a:solidFill>
                                  <a:srgbClr val="FF0000"/>
                                </a:solidFill>
                                <a:latin typeface="Cambria Math" panose="02040503050406030204" pitchFamily="18" charset="0"/>
                              </a:rPr>
                            </m:ctrlPr>
                          </m:sSubSupPr>
                          <m:e>
                            <m:r>
                              <a:rPr lang="en-US" sz="1500" i="1">
                                <a:solidFill>
                                  <a:srgbClr val="FF0000"/>
                                </a:solidFill>
                                <a:latin typeface="Cambria Math"/>
                              </a:rPr>
                              <m:t>𝑤</m:t>
                            </m:r>
                          </m:e>
                          <m:sub>
                            <m:r>
                              <a:rPr lang="en-US" sz="1500" i="1">
                                <a:solidFill>
                                  <a:srgbClr val="FF0000"/>
                                </a:solidFill>
                                <a:latin typeface="Cambria Math"/>
                              </a:rPr>
                              <m:t>2</m:t>
                            </m:r>
                          </m:sub>
                          <m:sup>
                            <m:r>
                              <a:rPr lang="en-US" sz="1500" i="1">
                                <a:solidFill>
                                  <a:srgbClr val="FF0000"/>
                                </a:solidFill>
                                <a:latin typeface="Cambria Math"/>
                              </a:rPr>
                              <m:t>2</m:t>
                            </m:r>
                          </m:sup>
                        </m:sSubSup>
                      </m:den>
                    </m:f>
                    <m:r>
                      <a:rPr lang="en-US" sz="1500">
                        <a:solidFill>
                          <a:prstClr val="black"/>
                        </a:solidFill>
                        <a:latin typeface="Cambria Math"/>
                      </a:rPr>
                      <m:t>=</m:t>
                    </m:r>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2</m:t>
                        </m:r>
                      </m:sub>
                      <m:sup>
                        <m:r>
                          <a:rPr lang="en-US" sz="1500" i="1">
                            <a:solidFill>
                              <a:prstClr val="black"/>
                            </a:solidFill>
                            <a:latin typeface="Cambria Math"/>
                          </a:rPr>
                          <m:t>𝑜𝑙𝑑</m:t>
                        </m:r>
                      </m:sup>
                    </m:sSubSup>
                    <m:r>
                      <a:rPr lang="en-US" sz="1500" i="1">
                        <a:solidFill>
                          <a:prstClr val="black"/>
                        </a:solidFill>
                        <a:latin typeface="Cambria Math"/>
                      </a:rPr>
                      <m:t>−</m:t>
                    </m:r>
                    <m:r>
                      <a:rPr lang="en-US" sz="1500">
                        <a:solidFill>
                          <a:prstClr val="black"/>
                        </a:solidFill>
                        <a:latin typeface="Cambria Math"/>
                      </a:rPr>
                      <m:t>0</m:t>
                    </m:r>
                    <m:r>
                      <a:rPr lang="en-US" sz="1500">
                        <a:solidFill>
                          <a:prstClr val="black"/>
                        </a:solidFill>
                        <a:latin typeface="Cambria Math"/>
                      </a:rPr>
                      <m:t>.</m:t>
                    </m:r>
                    <m:r>
                      <a:rPr lang="en-US" sz="1500">
                        <a:solidFill>
                          <a:prstClr val="black"/>
                        </a:solidFill>
                        <a:latin typeface="Cambria Math"/>
                      </a:rPr>
                      <m:t>01</m:t>
                    </m:r>
                    <m:r>
                      <a:rPr lang="en-US" sz="1500" i="1">
                        <a:solidFill>
                          <a:prstClr val="black"/>
                        </a:solidFill>
                        <a:latin typeface="Cambria Math"/>
                      </a:rPr>
                      <m:t>∗</m:t>
                    </m:r>
                    <m:r>
                      <m:rPr>
                        <m:nor/>
                      </m:rPr>
                      <a:rPr lang="en-US" sz="1500" dirty="0">
                        <a:solidFill>
                          <a:prstClr val="black"/>
                        </a:solidFill>
                        <a:latin typeface="Calibri" panose="020F0502020204030204"/>
                      </a:rPr>
                      <m:t>2</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m:t>
                        </m:r>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0</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0</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1</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1</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2</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2</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3</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3</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r>
                      <m:rPr>
                        <m:nor/>
                      </m:rPr>
                      <a:rPr lang="en-US" sz="1500" dirty="0">
                        <a:solidFill>
                          <a:prstClr val="black"/>
                        </a:solidFill>
                        <a:latin typeface="Calibri" panose="020F0502020204030204"/>
                      </a:rPr>
                      <m:t>−</m:t>
                    </m:r>
                    <m:r>
                      <m:rPr>
                        <m:nor/>
                      </m:rPr>
                      <a:rPr lang="en-US" sz="2100" dirty="0">
                        <a:solidFill>
                          <a:prstClr val="black"/>
                        </a:solidFill>
                        <a:latin typeface="Calibri" panose="020F0502020204030204"/>
                      </a:rPr>
                      <m:t>z</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1</m:t>
                    </m:r>
                    <m:r>
                      <m:rPr>
                        <m:nor/>
                      </m:rPr>
                      <a:rPr lang="en-US" sz="1500" dirty="0">
                        <a:solidFill>
                          <a:prstClr val="black"/>
                        </a:solidFill>
                        <a:latin typeface="Calibri" panose="020F0502020204030204"/>
                      </a:rPr>
                      <m:t>∗ </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2</m:t>
                        </m:r>
                      </m:sub>
                    </m:sSub>
                  </m:oMath>
                </a14:m>
                <a:endParaRPr lang="en-US" sz="1500" i="1" dirty="0">
                  <a:solidFill>
                    <a:prstClr val="black"/>
                  </a:solidFill>
                  <a:latin typeface="Cambria Math" panose="02040503050406030204" pitchFamily="18" charset="0"/>
                </a:endParaRPr>
              </a:p>
              <a:p>
                <a:pPr algn="l" defTabSz="685800"/>
                <a:endParaRPr lang="en-US" sz="1500" i="1" dirty="0">
                  <a:solidFill>
                    <a:prstClr val="black"/>
                  </a:solidFill>
                  <a:latin typeface="Cambria Math" panose="02040503050406030204" pitchFamily="18" charset="0"/>
                </a:endParaRPr>
              </a:p>
              <a:p>
                <a:pPr algn="l" defTabSz="685800"/>
                <a14:m>
                  <m:oMath xmlns:m="http://schemas.openxmlformats.org/officeDocument/2006/math">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3</m:t>
                        </m:r>
                      </m:sub>
                      <m:sup>
                        <m:r>
                          <a:rPr lang="en-US" sz="1500" i="1">
                            <a:solidFill>
                              <a:prstClr val="black"/>
                            </a:solidFill>
                            <a:latin typeface="Cambria Math"/>
                          </a:rPr>
                          <m:t>𝑛𝑒𝑤</m:t>
                        </m:r>
                      </m:sup>
                    </m:sSubSup>
                    <m:r>
                      <a:rPr lang="en-US" sz="1500" i="1">
                        <a:solidFill>
                          <a:prstClr val="black"/>
                        </a:solidFill>
                        <a:latin typeface="Cambria Math"/>
                      </a:rPr>
                      <m:t>=</m:t>
                    </m:r>
                  </m:oMath>
                </a14:m>
                <a:r>
                  <a:rPr lang="en-US" sz="1500" dirty="0">
                    <a:solidFill>
                      <a:prstClr val="black"/>
                    </a:solidFill>
                    <a:latin typeface="Calibri" panose="020F0502020204030204"/>
                  </a:rPr>
                  <a:t> </a:t>
                </a:r>
                <a14:m>
                  <m:oMath xmlns:m="http://schemas.openxmlformats.org/officeDocument/2006/math">
                    <m:sSubSup>
                      <m:sSubSupPr>
                        <m:ctrlPr>
                          <a:rPr lang="en-US" sz="1500" i="1">
                            <a:solidFill>
                              <a:srgbClr val="FF0000"/>
                            </a:solidFill>
                            <a:latin typeface="Cambria Math" panose="02040503050406030204" pitchFamily="18" charset="0"/>
                          </a:rPr>
                        </m:ctrlPr>
                      </m:sSubSupPr>
                      <m:e>
                        <m:r>
                          <a:rPr lang="en-US" sz="1500" i="1">
                            <a:solidFill>
                              <a:srgbClr val="FF0000"/>
                            </a:solidFill>
                            <a:latin typeface="Cambria Math"/>
                          </a:rPr>
                          <m:t>𝑤</m:t>
                        </m:r>
                      </m:e>
                      <m:sub>
                        <m:r>
                          <a:rPr lang="en-US" sz="1500" i="1">
                            <a:solidFill>
                              <a:srgbClr val="FF0000"/>
                            </a:solidFill>
                            <a:latin typeface="Cambria Math"/>
                          </a:rPr>
                          <m:t>3</m:t>
                        </m:r>
                      </m:sub>
                      <m:sup>
                        <m:r>
                          <a:rPr lang="en-US" sz="1500" i="1">
                            <a:solidFill>
                              <a:srgbClr val="FF0000"/>
                            </a:solidFill>
                            <a:latin typeface="Cambria Math"/>
                          </a:rPr>
                          <m:t>𝑜𝑙𝑑</m:t>
                        </m:r>
                      </m:sup>
                    </m:sSubSup>
                    <m:r>
                      <a:rPr lang="en-US" sz="1500" i="1">
                        <a:solidFill>
                          <a:srgbClr val="FF0000"/>
                        </a:solidFill>
                        <a:latin typeface="Cambria Math"/>
                      </a:rPr>
                      <m:t>−Ƞ</m:t>
                    </m:r>
                    <m:f>
                      <m:fPr>
                        <m:ctrlPr>
                          <a:rPr lang="en-US" sz="1500" i="1">
                            <a:solidFill>
                              <a:srgbClr val="FF0000"/>
                            </a:solidFill>
                            <a:latin typeface="Cambria Math" panose="02040503050406030204" pitchFamily="18" charset="0"/>
                          </a:rPr>
                        </m:ctrlPr>
                      </m:fPr>
                      <m:num>
                        <m:r>
                          <a:rPr lang="en-US" sz="1500" i="1">
                            <a:solidFill>
                              <a:srgbClr val="FF0000"/>
                            </a:solidFill>
                            <a:latin typeface="Cambria Math"/>
                          </a:rPr>
                          <m:t>𝜕</m:t>
                        </m:r>
                        <m:r>
                          <a:rPr lang="en-US" sz="1500" i="1">
                            <a:solidFill>
                              <a:srgbClr val="FF0000"/>
                            </a:solidFill>
                            <a:latin typeface="Cambria Math"/>
                          </a:rPr>
                          <m:t>𝐿</m:t>
                        </m:r>
                      </m:num>
                      <m:den>
                        <m:r>
                          <a:rPr lang="en-US" sz="1500" i="1">
                            <a:solidFill>
                              <a:srgbClr val="FF0000"/>
                            </a:solidFill>
                            <a:latin typeface="Cambria Math"/>
                          </a:rPr>
                          <m:t>𝜕</m:t>
                        </m:r>
                        <m:sSubSup>
                          <m:sSubSupPr>
                            <m:ctrlPr>
                              <a:rPr lang="en-US" sz="1500" i="1">
                                <a:solidFill>
                                  <a:srgbClr val="FF0000"/>
                                </a:solidFill>
                                <a:latin typeface="Cambria Math" panose="02040503050406030204" pitchFamily="18" charset="0"/>
                              </a:rPr>
                            </m:ctrlPr>
                          </m:sSubSupPr>
                          <m:e>
                            <m:r>
                              <a:rPr lang="en-US" sz="1500" i="1">
                                <a:solidFill>
                                  <a:srgbClr val="FF0000"/>
                                </a:solidFill>
                                <a:latin typeface="Cambria Math"/>
                              </a:rPr>
                              <m:t>𝑤</m:t>
                            </m:r>
                          </m:e>
                          <m:sub>
                            <m:r>
                              <a:rPr lang="en-US" sz="1500" i="1">
                                <a:solidFill>
                                  <a:srgbClr val="FF0000"/>
                                </a:solidFill>
                                <a:latin typeface="Cambria Math"/>
                              </a:rPr>
                              <m:t>3</m:t>
                            </m:r>
                          </m:sub>
                          <m:sup>
                            <m:r>
                              <a:rPr lang="en-US" sz="1500" i="1">
                                <a:solidFill>
                                  <a:srgbClr val="FF0000"/>
                                </a:solidFill>
                                <a:latin typeface="Cambria Math"/>
                              </a:rPr>
                              <m:t>2</m:t>
                            </m:r>
                          </m:sup>
                        </m:sSubSup>
                      </m:den>
                    </m:f>
                    <m:r>
                      <a:rPr lang="en-US" sz="1500">
                        <a:solidFill>
                          <a:prstClr val="black"/>
                        </a:solidFill>
                        <a:latin typeface="Cambria Math"/>
                      </a:rPr>
                      <m:t>=</m:t>
                    </m:r>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3</m:t>
                        </m:r>
                      </m:sub>
                      <m:sup>
                        <m:r>
                          <a:rPr lang="en-US" sz="1500" i="1">
                            <a:solidFill>
                              <a:prstClr val="black"/>
                            </a:solidFill>
                            <a:latin typeface="Cambria Math"/>
                          </a:rPr>
                          <m:t>𝑜𝑙𝑑</m:t>
                        </m:r>
                      </m:sup>
                    </m:sSubSup>
                    <m:r>
                      <a:rPr lang="en-US" sz="1500" i="1">
                        <a:solidFill>
                          <a:prstClr val="black"/>
                        </a:solidFill>
                        <a:latin typeface="Cambria Math"/>
                      </a:rPr>
                      <m:t>−</m:t>
                    </m:r>
                    <m:r>
                      <a:rPr lang="en-US" sz="1500">
                        <a:solidFill>
                          <a:prstClr val="black"/>
                        </a:solidFill>
                        <a:latin typeface="Cambria Math"/>
                      </a:rPr>
                      <m:t>0</m:t>
                    </m:r>
                    <m:r>
                      <a:rPr lang="en-US" sz="1500">
                        <a:solidFill>
                          <a:prstClr val="black"/>
                        </a:solidFill>
                        <a:latin typeface="Cambria Math"/>
                      </a:rPr>
                      <m:t>.</m:t>
                    </m:r>
                    <m:r>
                      <a:rPr lang="en-US" sz="1500">
                        <a:solidFill>
                          <a:prstClr val="black"/>
                        </a:solidFill>
                        <a:latin typeface="Cambria Math"/>
                      </a:rPr>
                      <m:t>01</m:t>
                    </m:r>
                    <m:r>
                      <a:rPr lang="en-US" sz="1500" i="1">
                        <a:solidFill>
                          <a:prstClr val="black"/>
                        </a:solidFill>
                        <a:latin typeface="Cambria Math"/>
                      </a:rPr>
                      <m:t>∗</m:t>
                    </m:r>
                    <m:r>
                      <m:rPr>
                        <m:nor/>
                      </m:rPr>
                      <a:rPr lang="en-US" sz="1500" dirty="0">
                        <a:solidFill>
                          <a:prstClr val="black"/>
                        </a:solidFill>
                        <a:latin typeface="Calibri" panose="020F0502020204030204"/>
                      </a:rPr>
                      <m:t>2</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m:t>
                        </m:r>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0</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0</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1</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1</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2</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2</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3</m:t>
                        </m:r>
                      </m:sub>
                    </m:sSub>
                    <m:sSup>
                      <m:sSupPr>
                        <m:ctrlPr>
                          <a:rPr lang="en-US" sz="1500" i="1" kern="0">
                            <a:solidFill>
                              <a:prstClr val="black"/>
                            </a:solidFill>
                            <a:latin typeface="Cambria Math" panose="02040503050406030204" pitchFamily="18" charset="0"/>
                            <a:sym typeface="Arial"/>
                          </a:rPr>
                        </m:ctrlPr>
                      </m:sSupPr>
                      <m:e>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𝑤</m:t>
                            </m:r>
                          </m:e>
                          <m:sub>
                            <m:r>
                              <a:rPr lang="en-US" sz="1500" i="1" kern="0">
                                <a:solidFill>
                                  <a:prstClr val="black"/>
                                </a:solidFill>
                                <a:latin typeface="Cambria Math" panose="02040503050406030204" pitchFamily="18" charset="0"/>
                                <a:sym typeface="Arial"/>
                              </a:rPr>
                              <m:t>3</m:t>
                            </m:r>
                          </m:sub>
                        </m:sSub>
                      </m:e>
                      <m:sup>
                        <m:r>
                          <a:rPr lang="en-US" sz="1500" i="1" kern="0">
                            <a:solidFill>
                              <a:prstClr val="black"/>
                            </a:solidFill>
                            <a:latin typeface="Cambria Math" panose="02040503050406030204" pitchFamily="18" charset="0"/>
                            <a:sym typeface="Arial"/>
                          </a:rPr>
                          <m:t>2</m:t>
                        </m:r>
                      </m:sup>
                    </m:sSup>
                    <m:r>
                      <m:rPr>
                        <m:nor/>
                      </m:rPr>
                      <a:rPr lang="en-US" sz="1500" kern="0" dirty="0">
                        <a:solidFill>
                          <a:prstClr val="black"/>
                        </a:solidFill>
                        <a:latin typeface="Arial"/>
                        <a:sym typeface="Arial"/>
                      </a:rPr>
                      <m:t>)</m:t>
                    </m:r>
                    <m:r>
                      <m:rPr>
                        <m:nor/>
                      </m:rPr>
                      <a:rPr lang="en-US" sz="1500" dirty="0">
                        <a:solidFill>
                          <a:prstClr val="black"/>
                        </a:solidFill>
                        <a:latin typeface="Calibri" panose="020F0502020204030204"/>
                      </a:rPr>
                      <m:t>−</m:t>
                    </m:r>
                    <m:r>
                      <m:rPr>
                        <m:nor/>
                      </m:rPr>
                      <a:rPr lang="en-US" sz="2100" dirty="0">
                        <a:solidFill>
                          <a:prstClr val="black"/>
                        </a:solidFill>
                        <a:latin typeface="Calibri" panose="020F0502020204030204"/>
                      </a:rPr>
                      <m:t>z</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 </m:t>
                    </m:r>
                    <m:r>
                      <m:rPr>
                        <m:nor/>
                      </m:rPr>
                      <a:rPr lang="en-US" sz="1500" dirty="0">
                        <a:solidFill>
                          <a:prstClr val="black"/>
                        </a:solidFill>
                        <a:latin typeface="Calibri" panose="020F0502020204030204"/>
                      </a:rPr>
                      <m:t>1</m:t>
                    </m:r>
                    <m:r>
                      <m:rPr>
                        <m:nor/>
                      </m:rPr>
                      <a:rPr lang="en-US" sz="1500" dirty="0">
                        <a:solidFill>
                          <a:prstClr val="black"/>
                        </a:solidFill>
                        <a:latin typeface="Calibri" panose="020F0502020204030204"/>
                      </a:rPr>
                      <m:t>∗ </m:t>
                    </m:r>
                    <m:sSub>
                      <m:sSubPr>
                        <m:ctrlPr>
                          <a:rPr lang="en-US" sz="1500" i="1" kern="0">
                            <a:solidFill>
                              <a:prstClr val="black"/>
                            </a:solidFill>
                            <a:latin typeface="Cambria Math" panose="02040503050406030204" pitchFamily="18" charset="0"/>
                            <a:sym typeface="Arial"/>
                          </a:rPr>
                        </m:ctrlPr>
                      </m:sSubPr>
                      <m:e>
                        <m:r>
                          <a:rPr lang="en-US" sz="1500" i="1" kern="0">
                            <a:solidFill>
                              <a:prstClr val="black"/>
                            </a:solidFill>
                            <a:latin typeface="Cambria Math" panose="02040503050406030204" pitchFamily="18" charset="0"/>
                            <a:sym typeface="Arial"/>
                          </a:rPr>
                          <m:t>𝑦</m:t>
                        </m:r>
                      </m:e>
                      <m:sub>
                        <m:r>
                          <a:rPr lang="en-US" sz="1500" i="1" kern="0">
                            <a:solidFill>
                              <a:prstClr val="black"/>
                            </a:solidFill>
                            <a:latin typeface="Cambria Math" panose="02040503050406030204" pitchFamily="18" charset="0"/>
                            <a:sym typeface="Arial"/>
                          </a:rPr>
                          <m:t>3</m:t>
                        </m:r>
                      </m:sub>
                    </m:sSub>
                  </m:oMath>
                </a14:m>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a:p>
                <a:pPr algn="l" defTabSz="685800"/>
                <a:endParaRPr lang="en-US" sz="1500" b="1"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a:p>
                <a:pPr algn="l" defTabSz="685800"/>
                <a:endParaRPr lang="en-US" sz="1500" dirty="0">
                  <a:solidFill>
                    <a:prstClr val="black"/>
                  </a:solidFill>
                  <a:latin typeface="Calibri" panose="020F0502020204030204"/>
                </a:endParaRPr>
              </a:p>
            </p:txBody>
          </p:sp>
        </mc:Choice>
        <mc:Fallback>
          <p:sp>
            <p:nvSpPr>
              <p:cNvPr id="3" name="TextBox 2">
                <a:extLst>
                  <a:ext uri="{FF2B5EF4-FFF2-40B4-BE49-F238E27FC236}">
                    <a16:creationId xmlns:a16="http://schemas.microsoft.com/office/drawing/2014/main" id="{36432DA6-C89A-4C95-B3E3-68C082C16616}"/>
                  </a:ext>
                </a:extLst>
              </p:cNvPr>
              <p:cNvSpPr txBox="1">
                <a:spLocks noRot="1" noChangeAspect="1" noMove="1" noResize="1" noEditPoints="1" noAdjustHandles="1" noChangeArrowheads="1" noChangeShapeType="1" noTextEdit="1"/>
              </p:cNvSpPr>
              <p:nvPr/>
            </p:nvSpPr>
            <p:spPr>
              <a:xfrm>
                <a:off x="496855" y="1494065"/>
                <a:ext cx="8194610" cy="2000741"/>
              </a:xfrm>
              <a:prstGeom prst="rect">
                <a:avLst/>
              </a:prstGeom>
              <a:blipFill>
                <a:blip r:embed="rId2"/>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7C3BA70C-498F-4B29-99EC-286320491FCE}"/>
              </a:ext>
            </a:extLst>
          </p:cNvPr>
          <p:cNvCxnSpPr>
            <a:cxnSpLocks/>
          </p:cNvCxnSpPr>
          <p:nvPr/>
        </p:nvCxnSpPr>
        <p:spPr>
          <a:xfrm flipH="1">
            <a:off x="1785171" y="3201107"/>
            <a:ext cx="92384" cy="0"/>
          </a:xfrm>
          <a:prstGeom prst="line">
            <a:avLst/>
          </a:prstGeom>
          <a:ln/>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DA10ACC-6ACE-4E2B-B490-8C8ABE63A17B}"/>
              </a:ext>
            </a:extLst>
          </p:cNvPr>
          <p:cNvCxnSpPr>
            <a:cxnSpLocks/>
          </p:cNvCxnSpPr>
          <p:nvPr/>
        </p:nvCxnSpPr>
        <p:spPr>
          <a:xfrm flipH="1">
            <a:off x="562861" y="2753012"/>
            <a:ext cx="92384" cy="0"/>
          </a:xfrm>
          <a:prstGeom prst="line">
            <a:avLst/>
          </a:prstGeom>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1DD5AFC-BE33-4D12-AA93-D6293F5F5A8F}"/>
                  </a:ext>
                </a:extLst>
              </p:cNvPr>
              <p:cNvSpPr txBox="1"/>
              <p:nvPr/>
            </p:nvSpPr>
            <p:spPr>
              <a:xfrm>
                <a:off x="496855" y="2493949"/>
                <a:ext cx="4604657" cy="784830"/>
              </a:xfrm>
              <a:prstGeom prst="rect">
                <a:avLst/>
              </a:prstGeom>
              <a:noFill/>
            </p:spPr>
            <p:txBody>
              <a:bodyPr wrap="square" rtlCol="1">
                <a:spAutoFit/>
              </a:bodyPr>
              <a:lstStyle/>
              <a:p>
                <a:pPr algn="l" defTabSz="685800"/>
                <a:endParaRPr lang="en-US" sz="1500" dirty="0">
                  <a:solidFill>
                    <a:prstClr val="black"/>
                  </a:solidFill>
                  <a:latin typeface="Calibri" panose="020F0502020204030204"/>
                </a:endParaRPr>
              </a:p>
              <a:p>
                <a:pPr algn="l" defTabSz="685800"/>
                <a:r>
                  <a:rPr lang="en-US" sz="1500" dirty="0">
                    <a:solidFill>
                      <a:prstClr val="black"/>
                    </a:solidFill>
                    <a:latin typeface="Calibri" panose="020F0502020204030204"/>
                  </a:rPr>
                  <a:t>Z(new)=</a:t>
                </a:r>
                <a:r>
                  <a:rPr lang="en-US" sz="1500" b="1" dirty="0">
                    <a:solidFill>
                      <a:srgbClr val="FF0000"/>
                    </a:solidFill>
                    <a:latin typeface="Calibri" panose="020F0502020204030204"/>
                  </a:rPr>
                  <a:t> </a:t>
                </a:r>
                <a14:m>
                  <m:oMath xmlns:m="http://schemas.openxmlformats.org/officeDocument/2006/math">
                    <m:sSub>
                      <m:sSubPr>
                        <m:ctrlPr>
                          <a:rPr lang="en-US" sz="1500" b="1" i="1">
                            <a:solidFill>
                              <a:prstClr val="black"/>
                            </a:solidFill>
                            <a:latin typeface="Cambria Math" panose="02040503050406030204" pitchFamily="18" charset="0"/>
                          </a:rPr>
                        </m:ctrlPr>
                      </m:sSubPr>
                      <m:e>
                        <m:r>
                          <a:rPr lang="en-US" sz="1500" b="1" i="1">
                            <a:solidFill>
                              <a:prstClr val="black"/>
                            </a:solidFill>
                            <a:latin typeface="Cambria Math"/>
                          </a:rPr>
                          <m:t>𝒚</m:t>
                        </m:r>
                      </m:e>
                      <m:sub>
                        <m:r>
                          <a:rPr lang="en-US" sz="1500" b="1" i="1">
                            <a:solidFill>
                              <a:prstClr val="black"/>
                            </a:solidFill>
                            <a:latin typeface="Cambria Math"/>
                          </a:rPr>
                          <m:t>𝟎</m:t>
                        </m:r>
                      </m:sub>
                    </m:sSub>
                  </m:oMath>
                </a14:m>
                <a:r>
                  <a:rPr lang="en-US" sz="1500" dirty="0">
                    <a:solidFill>
                      <a:prstClr val="black"/>
                    </a:solidFill>
                    <a:latin typeface="Calibri" panose="020F0502020204030204"/>
                  </a:rPr>
                  <a:t>(</a:t>
                </a:r>
                <a14:m>
                  <m:oMath xmlns:m="http://schemas.openxmlformats.org/officeDocument/2006/math">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0</m:t>
                        </m:r>
                      </m:sub>
                      <m:sup>
                        <m:r>
                          <a:rPr lang="en-US" sz="1500" i="1">
                            <a:solidFill>
                              <a:prstClr val="black"/>
                            </a:solidFill>
                            <a:latin typeface="Cambria Math"/>
                          </a:rPr>
                          <m:t>𝑛𝑒𝑤</m:t>
                        </m:r>
                      </m:sup>
                    </m:sSubSup>
                  </m:oMath>
                </a14:m>
                <a:r>
                  <a:rPr lang="en-US" sz="1500" dirty="0">
                    <a:solidFill>
                      <a:prstClr val="black"/>
                    </a:solidFill>
                    <a:latin typeface="Calibri" panose="020F0502020204030204"/>
                  </a:rPr>
                  <a:t>)+</a:t>
                </a:r>
                <a:r>
                  <a:rPr lang="en-US" sz="1500" b="1" dirty="0">
                    <a:solidFill>
                      <a:srgbClr val="FF0000"/>
                    </a:solidFill>
                    <a:latin typeface="Calibri" panose="020F0502020204030204"/>
                  </a:rPr>
                  <a:t> </a:t>
                </a:r>
                <a14:m>
                  <m:oMath xmlns:m="http://schemas.openxmlformats.org/officeDocument/2006/math">
                    <m:sSub>
                      <m:sSubPr>
                        <m:ctrlPr>
                          <a:rPr lang="en-US" sz="1500" b="1" i="1">
                            <a:solidFill>
                              <a:prstClr val="black"/>
                            </a:solidFill>
                            <a:latin typeface="Cambria Math" panose="02040503050406030204" pitchFamily="18" charset="0"/>
                          </a:rPr>
                        </m:ctrlPr>
                      </m:sSubPr>
                      <m:e>
                        <m:r>
                          <a:rPr lang="en-US" sz="1500" b="1" i="1">
                            <a:solidFill>
                              <a:prstClr val="black"/>
                            </a:solidFill>
                            <a:latin typeface="Cambria Math"/>
                          </a:rPr>
                          <m:t>𝒚</m:t>
                        </m:r>
                      </m:e>
                      <m:sub>
                        <m:r>
                          <a:rPr lang="en-US" sz="1500" b="1" i="1">
                            <a:solidFill>
                              <a:prstClr val="black"/>
                            </a:solidFill>
                            <a:latin typeface="Cambria Math"/>
                          </a:rPr>
                          <m:t>𝟏</m:t>
                        </m:r>
                      </m:sub>
                    </m:sSub>
                    <m:r>
                      <a:rPr lang="en-US" sz="1500" b="1" i="1">
                        <a:solidFill>
                          <a:prstClr val="black"/>
                        </a:solidFill>
                        <a:latin typeface="Cambria Math" panose="02040503050406030204" pitchFamily="18" charset="0"/>
                      </a:rPr>
                      <m:t> </m:t>
                    </m:r>
                    <m:d>
                      <m:dPr>
                        <m:ctrlPr>
                          <a:rPr lang="en-US" sz="1500" b="1" i="1">
                            <a:solidFill>
                              <a:prstClr val="black"/>
                            </a:solidFill>
                            <a:latin typeface="Cambria Math" panose="02040503050406030204" pitchFamily="18" charset="0"/>
                          </a:rPr>
                        </m:ctrlPr>
                      </m:dPr>
                      <m:e>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1</m:t>
                            </m:r>
                          </m:sub>
                          <m:sup>
                            <m:r>
                              <a:rPr lang="en-US" sz="1500" i="1">
                                <a:solidFill>
                                  <a:prstClr val="black"/>
                                </a:solidFill>
                                <a:latin typeface="Cambria Math"/>
                              </a:rPr>
                              <m:t>𝑛𝑒𝑤</m:t>
                            </m:r>
                          </m:sup>
                        </m:sSubSup>
                      </m:e>
                    </m:d>
                    <m:r>
                      <a:rPr lang="en-US" sz="1500" b="1" i="1">
                        <a:solidFill>
                          <a:prstClr val="black"/>
                        </a:solidFill>
                        <a:latin typeface="Cambria Math" panose="02040503050406030204" pitchFamily="18" charset="0"/>
                      </a:rPr>
                      <m:t>+</m:t>
                    </m:r>
                    <m:sSub>
                      <m:sSubPr>
                        <m:ctrlPr>
                          <a:rPr lang="en-US" sz="1500" b="1" i="1">
                            <a:solidFill>
                              <a:prstClr val="black"/>
                            </a:solidFill>
                            <a:latin typeface="Cambria Math" panose="02040503050406030204" pitchFamily="18" charset="0"/>
                          </a:rPr>
                        </m:ctrlPr>
                      </m:sSubPr>
                      <m:e>
                        <m:r>
                          <a:rPr lang="en-US" sz="1500" b="1" i="1">
                            <a:solidFill>
                              <a:prstClr val="black"/>
                            </a:solidFill>
                            <a:latin typeface="Cambria Math"/>
                          </a:rPr>
                          <m:t>𝒚</m:t>
                        </m:r>
                      </m:e>
                      <m:sub>
                        <m:r>
                          <a:rPr lang="en-US" sz="1500" b="1" i="1">
                            <a:solidFill>
                              <a:prstClr val="black"/>
                            </a:solidFill>
                            <a:latin typeface="Cambria Math"/>
                          </a:rPr>
                          <m:t>𝟐</m:t>
                        </m:r>
                      </m:sub>
                    </m:sSub>
                  </m:oMath>
                </a14:m>
                <a:r>
                  <a:rPr lang="en-US" sz="1500" dirty="0">
                    <a:solidFill>
                      <a:prstClr val="black"/>
                    </a:solidFill>
                    <a:latin typeface="Calibri" panose="020F0502020204030204"/>
                  </a:rPr>
                  <a:t> (</a:t>
                </a:r>
                <a14:m>
                  <m:oMath xmlns:m="http://schemas.openxmlformats.org/officeDocument/2006/math">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2</m:t>
                        </m:r>
                      </m:sub>
                      <m:sup>
                        <m:r>
                          <a:rPr lang="en-US" sz="1500" i="1">
                            <a:solidFill>
                              <a:prstClr val="black"/>
                            </a:solidFill>
                            <a:latin typeface="Cambria Math"/>
                          </a:rPr>
                          <m:t>𝑛𝑒𝑤</m:t>
                        </m:r>
                      </m:sup>
                    </m:sSubSup>
                  </m:oMath>
                </a14:m>
                <a:r>
                  <a:rPr lang="en-US" sz="1500" dirty="0">
                    <a:solidFill>
                      <a:prstClr val="black"/>
                    </a:solidFill>
                    <a:latin typeface="Calibri" panose="020F0502020204030204"/>
                  </a:rPr>
                  <a:t>)+</a:t>
                </a:r>
                <a:r>
                  <a:rPr lang="en-US" sz="1500" b="1" dirty="0">
                    <a:solidFill>
                      <a:srgbClr val="FF0000"/>
                    </a:solidFill>
                    <a:latin typeface="Calibri" panose="020F0502020204030204"/>
                  </a:rPr>
                  <a:t> </a:t>
                </a:r>
                <a14:m>
                  <m:oMath xmlns:m="http://schemas.openxmlformats.org/officeDocument/2006/math">
                    <m:sSub>
                      <m:sSubPr>
                        <m:ctrlPr>
                          <a:rPr lang="en-US" sz="1500" b="1" i="1">
                            <a:solidFill>
                              <a:prstClr val="black"/>
                            </a:solidFill>
                            <a:latin typeface="Cambria Math" panose="02040503050406030204" pitchFamily="18" charset="0"/>
                          </a:rPr>
                        </m:ctrlPr>
                      </m:sSubPr>
                      <m:e>
                        <m:r>
                          <a:rPr lang="en-US" sz="1500" b="1" i="1">
                            <a:solidFill>
                              <a:prstClr val="black"/>
                            </a:solidFill>
                            <a:latin typeface="Cambria Math"/>
                          </a:rPr>
                          <m:t>𝒚</m:t>
                        </m:r>
                      </m:e>
                      <m:sub>
                        <m:r>
                          <a:rPr lang="en-US" sz="1500" b="1" i="1">
                            <a:solidFill>
                              <a:prstClr val="black"/>
                            </a:solidFill>
                            <a:latin typeface="Cambria Math"/>
                          </a:rPr>
                          <m:t>𝟑</m:t>
                        </m:r>
                      </m:sub>
                    </m:sSub>
                    <m:r>
                      <a:rPr lang="en-US" sz="1500" b="1" i="1">
                        <a:solidFill>
                          <a:prstClr val="black"/>
                        </a:solidFill>
                        <a:latin typeface="Cambria Math" panose="02040503050406030204" pitchFamily="18" charset="0"/>
                      </a:rPr>
                      <m:t> </m:t>
                    </m:r>
                    <m:d>
                      <m:dPr>
                        <m:ctrlPr>
                          <a:rPr lang="en-US" sz="1500" b="1" i="1">
                            <a:solidFill>
                              <a:prstClr val="black"/>
                            </a:solidFill>
                            <a:latin typeface="Cambria Math" panose="02040503050406030204" pitchFamily="18" charset="0"/>
                          </a:rPr>
                        </m:ctrlPr>
                      </m:dPr>
                      <m:e>
                        <m:sSubSup>
                          <m:sSubSupPr>
                            <m:ctrlPr>
                              <a:rPr lang="en-US" sz="1500" i="1">
                                <a:solidFill>
                                  <a:prstClr val="black"/>
                                </a:solidFill>
                                <a:latin typeface="Cambria Math" panose="02040503050406030204" pitchFamily="18" charset="0"/>
                              </a:rPr>
                            </m:ctrlPr>
                          </m:sSubSupPr>
                          <m:e>
                            <m:r>
                              <a:rPr lang="en-US" sz="1500" i="1">
                                <a:solidFill>
                                  <a:prstClr val="black"/>
                                </a:solidFill>
                                <a:latin typeface="Cambria Math"/>
                              </a:rPr>
                              <m:t>𝑤</m:t>
                            </m:r>
                          </m:e>
                          <m:sub>
                            <m:r>
                              <a:rPr lang="en-US" sz="1500" i="1">
                                <a:solidFill>
                                  <a:prstClr val="black"/>
                                </a:solidFill>
                                <a:latin typeface="Cambria Math"/>
                              </a:rPr>
                              <m:t>3</m:t>
                            </m:r>
                          </m:sub>
                          <m:sup>
                            <m:r>
                              <a:rPr lang="en-US" sz="1500" i="1">
                                <a:solidFill>
                                  <a:prstClr val="black"/>
                                </a:solidFill>
                                <a:latin typeface="Cambria Math"/>
                              </a:rPr>
                              <m:t>𝑛𝑒𝑤</m:t>
                            </m:r>
                          </m:sup>
                        </m:sSubSup>
                      </m:e>
                    </m:d>
                  </m:oMath>
                </a14:m>
                <a:endParaRPr lang="ar-EG" sz="1500" dirty="0">
                  <a:solidFill>
                    <a:prstClr val="black"/>
                  </a:solidFill>
                  <a:latin typeface="Calibri" panose="020F0502020204030204"/>
                  <a:cs typeface="Arial" panose="020B0604020202020204" pitchFamily="34" charset="0"/>
                </a:endParaRPr>
              </a:p>
            </p:txBody>
          </p:sp>
        </mc:Choice>
        <mc:Fallback>
          <p:sp>
            <p:nvSpPr>
              <p:cNvPr id="6" name="TextBox 5">
                <a:extLst>
                  <a:ext uri="{FF2B5EF4-FFF2-40B4-BE49-F238E27FC236}">
                    <a16:creationId xmlns:a16="http://schemas.microsoft.com/office/drawing/2014/main" id="{A1DD5AFC-BE33-4D12-AA93-D6293F5F5A8F}"/>
                  </a:ext>
                </a:extLst>
              </p:cNvPr>
              <p:cNvSpPr txBox="1">
                <a:spLocks noRot="1" noChangeAspect="1" noMove="1" noResize="1" noEditPoints="1" noAdjustHandles="1" noChangeArrowheads="1" noChangeShapeType="1" noTextEdit="1"/>
              </p:cNvSpPr>
              <p:nvPr/>
            </p:nvSpPr>
            <p:spPr>
              <a:xfrm>
                <a:off x="496855" y="2493949"/>
                <a:ext cx="4604657" cy="784830"/>
              </a:xfrm>
              <a:prstGeom prst="rect">
                <a:avLst/>
              </a:prstGeom>
              <a:blipFill>
                <a:blip r:embed="rId3"/>
                <a:stretch>
                  <a:fillRect l="-397" b="-15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78BF633-6A59-42E7-8A1E-DA44E5CEEFFC}"/>
                  </a:ext>
                </a:extLst>
              </p:cNvPr>
              <p:cNvSpPr txBox="1"/>
              <p:nvPr/>
            </p:nvSpPr>
            <p:spPr>
              <a:xfrm>
                <a:off x="452536" y="3171639"/>
                <a:ext cx="2505269" cy="323165"/>
              </a:xfrm>
              <a:prstGeom prst="rect">
                <a:avLst/>
              </a:prstGeom>
              <a:noFill/>
            </p:spPr>
            <p:txBody>
              <a:bodyPr wrap="square" rtlCol="1">
                <a:spAutoFit/>
              </a:bodyPr>
              <a:lstStyle/>
              <a:p>
                <a:pPr algn="l" defTabSz="685800" rtl="0"/>
                <a:r>
                  <a:rPr lang="en-US" sz="1500" dirty="0">
                    <a:solidFill>
                      <a:srgbClr val="FF0000"/>
                    </a:solidFill>
                    <a:latin typeface="Calibri" panose="020F0502020204030204"/>
                  </a:rPr>
                  <a:t>Loss function </a:t>
                </a:r>
                <a:r>
                  <a:rPr lang="en-US" sz="1500" dirty="0">
                    <a:solidFill>
                      <a:prstClr val="black"/>
                    </a:solidFill>
                    <a:latin typeface="Calibri" panose="020F0502020204030204"/>
                  </a:rPr>
                  <a:t>=</a:t>
                </a:r>
                <a14:m>
                  <m:oMath xmlns:m="http://schemas.openxmlformats.org/officeDocument/2006/math">
                    <m:sSup>
                      <m:sSupPr>
                        <m:ctrlPr>
                          <a:rPr lang="en-US" sz="1500" i="1">
                            <a:solidFill>
                              <a:prstClr val="black"/>
                            </a:solidFill>
                            <a:latin typeface="Cambria Math" panose="02040503050406030204" pitchFamily="18" charset="0"/>
                          </a:rPr>
                        </m:ctrlPr>
                      </m:sSupPr>
                      <m:e>
                        <m:r>
                          <m:rPr>
                            <m:nor/>
                          </m:rPr>
                          <a:rPr lang="en-US" sz="1500">
                            <a:solidFill>
                              <a:prstClr val="black"/>
                            </a:solidFill>
                            <a:latin typeface="Cambria Math" panose="02040503050406030204" pitchFamily="18" charset="0"/>
                          </a:rPr>
                          <m:t>(</m:t>
                        </m:r>
                        <m:r>
                          <m:rPr>
                            <m:nor/>
                          </m:rPr>
                          <a:rPr lang="en-US" sz="1500" dirty="0">
                            <a:solidFill>
                              <a:prstClr val="black"/>
                            </a:solidFill>
                            <a:latin typeface="Calibri" panose="020F0502020204030204"/>
                          </a:rPr>
                          <m:t>Z</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new</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m:t>
                        </m:r>
                        <m:r>
                          <m:rPr>
                            <m:nor/>
                          </m:rPr>
                          <a:rPr lang="en-US" sz="1500" dirty="0">
                            <a:solidFill>
                              <a:prstClr val="black"/>
                            </a:solidFill>
                            <a:latin typeface="Calibri" panose="020F0502020204030204"/>
                          </a:rPr>
                          <m:t>Z</m:t>
                        </m:r>
                        <m:r>
                          <m:rPr>
                            <m:nor/>
                          </m:rPr>
                          <a:rPr lang="en-US" sz="1500" dirty="0">
                            <a:solidFill>
                              <a:prstClr val="black"/>
                            </a:solidFill>
                            <a:latin typeface="Calibri" panose="020F0502020204030204"/>
                          </a:rPr>
                          <m:t>)</m:t>
                        </m:r>
                      </m:e>
                      <m:sup>
                        <m:r>
                          <a:rPr lang="en-US" sz="1500" i="1">
                            <a:solidFill>
                              <a:prstClr val="black"/>
                            </a:solidFill>
                            <a:latin typeface="Cambria Math" panose="02040503050406030204" pitchFamily="18" charset="0"/>
                          </a:rPr>
                          <m:t>2</m:t>
                        </m:r>
                      </m:sup>
                    </m:sSup>
                  </m:oMath>
                </a14:m>
                <a:endParaRPr lang="ar-EG" sz="1500" dirty="0">
                  <a:solidFill>
                    <a:prstClr val="black"/>
                  </a:solidFill>
                  <a:latin typeface="Calibri" panose="020F0502020204030204"/>
                  <a:cs typeface="Arial" panose="020B0604020202020204" pitchFamily="34" charset="0"/>
                </a:endParaRPr>
              </a:p>
            </p:txBody>
          </p:sp>
        </mc:Choice>
        <mc:Fallback>
          <p:sp>
            <p:nvSpPr>
              <p:cNvPr id="7" name="TextBox 6">
                <a:extLst>
                  <a:ext uri="{FF2B5EF4-FFF2-40B4-BE49-F238E27FC236}">
                    <a16:creationId xmlns:a16="http://schemas.microsoft.com/office/drawing/2014/main" id="{578BF633-6A59-42E7-8A1E-DA44E5CEEFFC}"/>
                  </a:ext>
                </a:extLst>
              </p:cNvPr>
              <p:cNvSpPr txBox="1">
                <a:spLocks noRot="1" noChangeAspect="1" noMove="1" noResize="1" noEditPoints="1" noAdjustHandles="1" noChangeArrowheads="1" noChangeShapeType="1" noTextEdit="1"/>
              </p:cNvSpPr>
              <p:nvPr/>
            </p:nvSpPr>
            <p:spPr>
              <a:xfrm>
                <a:off x="452536" y="3171639"/>
                <a:ext cx="2505269" cy="323165"/>
              </a:xfrm>
              <a:prstGeom prst="rect">
                <a:avLst/>
              </a:prstGeom>
              <a:blipFill>
                <a:blip r:embed="rId4"/>
                <a:stretch>
                  <a:fillRect l="-973" t="-1887" b="-22642"/>
                </a:stretch>
              </a:blipFill>
            </p:spPr>
            <p:txBody>
              <a:bodyPr/>
              <a:lstStyle/>
              <a:p>
                <a:r>
                  <a:rPr lang="en-US">
                    <a:noFill/>
                  </a:rPr>
                  <a:t> </a:t>
                </a:r>
              </a:p>
            </p:txBody>
          </p:sp>
        </mc:Fallback>
      </mc:AlternateContent>
    </p:spTree>
    <p:extLst>
      <p:ext uri="{BB962C8B-B14F-4D97-AF65-F5344CB8AC3E}">
        <p14:creationId xmlns:p14="http://schemas.microsoft.com/office/powerpoint/2010/main" val="86582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a:extLst>
              <a:ext uri="{FF2B5EF4-FFF2-40B4-BE49-F238E27FC236}">
                <a16:creationId xmlns:a16="http://schemas.microsoft.com/office/drawing/2014/main" id="{6D0128B5-37A7-491D-9AAC-255946F23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 y="0"/>
            <a:ext cx="9252520" cy="68133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998976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74785" y="1355733"/>
            <a:ext cx="8208499" cy="4134239"/>
          </a:xfrm>
          <a:prstGeom prst="roundRect">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 name="Content Placeholder 2"/>
          <p:cNvSpPr>
            <a:spLocks noGrp="1"/>
          </p:cNvSpPr>
          <p:nvPr>
            <p:ph idx="1"/>
          </p:nvPr>
        </p:nvSpPr>
        <p:spPr>
          <a:xfrm>
            <a:off x="559191" y="1942026"/>
            <a:ext cx="7956159" cy="3547946"/>
          </a:xfrm>
        </p:spPr>
        <p:txBody>
          <a:bodyPr>
            <a:normAutofit/>
          </a:bodyPr>
          <a:lstStyle/>
          <a:p>
            <a:pPr>
              <a:lnSpc>
                <a:spcPct val="150000"/>
              </a:lnSpc>
              <a:buFont typeface="Wingdings" panose="05000000000000000000" pitchFamily="2" charset="2"/>
              <a:buChar char="Ø"/>
            </a:pPr>
            <a:r>
              <a:rPr lang="en-US" sz="1500" b="1" dirty="0">
                <a:cs typeface="+mj-cs"/>
              </a:rPr>
              <a:t>In deep learning, a convolutional neural network (CNN or ConvNet) is a class of deep neural networks, that are typically used to recognize patterns present in images but they are also used for spatial data analysis, computer vision, natural language processing, signal processing.</a:t>
            </a:r>
          </a:p>
          <a:p>
            <a:pPr>
              <a:lnSpc>
                <a:spcPct val="150000"/>
              </a:lnSpc>
              <a:buFont typeface="Wingdings" panose="05000000000000000000" pitchFamily="2" charset="2"/>
              <a:buChar char="Ø"/>
            </a:pPr>
            <a:r>
              <a:rPr lang="en-US" sz="1500" b="1" dirty="0">
                <a:cs typeface="+mj-cs"/>
              </a:rPr>
              <a:t>Also, CNNs networks are used make use of filters (also known as kernels), to detect what features, such as edges, are present throughout an image. There are four main operations in a CNN:</a:t>
            </a:r>
            <a:r>
              <a:rPr lang="en-US" b="1" dirty="0"/>
              <a:t>  </a:t>
            </a:r>
          </a:p>
          <a:p>
            <a:pPr lvl="1"/>
            <a:r>
              <a:rPr lang="en-US" sz="1500" b="1" dirty="0"/>
              <a:t>Convolution</a:t>
            </a:r>
          </a:p>
          <a:p>
            <a:pPr lvl="1"/>
            <a:r>
              <a:rPr lang="en-US" sz="1500" b="1" dirty="0"/>
              <a:t>Non Linearity (ReLU)</a:t>
            </a:r>
          </a:p>
          <a:p>
            <a:pPr lvl="1"/>
            <a:r>
              <a:rPr lang="en-US" sz="1500" b="1" dirty="0"/>
              <a:t>Pooling or Sub Sampling</a:t>
            </a:r>
          </a:p>
          <a:p>
            <a:pPr lvl="1"/>
            <a:r>
              <a:rPr lang="en-US" sz="1500" b="1" dirty="0"/>
              <a:t>Classification (Fully Connected Layer)</a:t>
            </a:r>
          </a:p>
        </p:txBody>
      </p:sp>
      <p:sp>
        <p:nvSpPr>
          <p:cNvPr id="7" name="مستطيل 6">
            <a:extLst>
              <a:ext uri="{FF2B5EF4-FFF2-40B4-BE49-F238E27FC236}">
                <a16:creationId xmlns:a16="http://schemas.microsoft.com/office/drawing/2014/main" id="{D44A210E-1C70-4536-9A10-69BC0BDE2252}"/>
              </a:ext>
            </a:extLst>
          </p:cNvPr>
          <p:cNvSpPr/>
          <p:nvPr/>
        </p:nvSpPr>
        <p:spPr>
          <a:xfrm>
            <a:off x="3214530" y="1503445"/>
            <a:ext cx="3165230" cy="438581"/>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sz="2100" b="1" dirty="0">
                <a:solidFill>
                  <a:prstClr val="white"/>
                </a:solidFill>
                <a:effectLst>
                  <a:outerShdw blurRad="38100" dist="38100" dir="2700000" algn="tl">
                    <a:srgbClr val="000000">
                      <a:alpha val="43137"/>
                    </a:srgbClr>
                  </a:outerShdw>
                </a:effectLst>
                <a:latin typeface="Calisto MT" panose="02040603050505030304" pitchFamily="18" charset="0"/>
              </a:rPr>
              <a:t>Convolution network</a:t>
            </a:r>
          </a:p>
        </p:txBody>
      </p:sp>
    </p:spTree>
    <p:extLst>
      <p:ext uri="{BB962C8B-B14F-4D97-AF65-F5344CB8AC3E}">
        <p14:creationId xmlns:p14="http://schemas.microsoft.com/office/powerpoint/2010/main" val="228252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28650" y="1476242"/>
            <a:ext cx="7886700" cy="3840481"/>
          </a:xfrm>
          <a:prstGeom prst="roundRect">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4" name="عنصر نائب للمحتوى 3">
            <a:extLst>
              <a:ext uri="{FF2B5EF4-FFF2-40B4-BE49-F238E27FC236}">
                <a16:creationId xmlns:a16="http://schemas.microsoft.com/office/drawing/2014/main" id="{C513E6EE-72F9-4F09-8B0D-CB90969335A0}"/>
              </a:ext>
            </a:extLst>
          </p:cNvPr>
          <p:cNvSpPr>
            <a:spLocks noGrp="1"/>
          </p:cNvSpPr>
          <p:nvPr>
            <p:ph idx="1"/>
          </p:nvPr>
        </p:nvSpPr>
        <p:spPr>
          <a:xfrm>
            <a:off x="628650" y="2650881"/>
            <a:ext cx="7886700" cy="2595490"/>
          </a:xfrm>
        </p:spPr>
        <p:txBody>
          <a:bodyPr/>
          <a:lstStyle/>
          <a:p>
            <a:pPr>
              <a:lnSpc>
                <a:spcPct val="150000"/>
              </a:lnSpc>
            </a:pPr>
            <a:r>
              <a:rPr lang="en-US" sz="1800" b="1" dirty="0">
                <a:cs typeface="+mj-cs"/>
              </a:rPr>
              <a:t>It is a 2d matrix , the Colum refers to a </a:t>
            </a:r>
            <a:r>
              <a:rPr lang="en-US" sz="1800" b="1" dirty="0"/>
              <a:t>Nucleotides </a:t>
            </a:r>
            <a:r>
              <a:rPr lang="en-US" sz="1800" b="1" dirty="0">
                <a:cs typeface="+mj-cs"/>
              </a:rPr>
              <a:t>and the row refers to a </a:t>
            </a:r>
            <a:r>
              <a:rPr lang="en-US" sz="1800" b="1" dirty="0"/>
              <a:t>training sequence</a:t>
            </a:r>
            <a:r>
              <a:rPr lang="en-US" sz="1800" b="1" dirty="0">
                <a:cs typeface="+mj-cs"/>
              </a:rPr>
              <a:t>.</a:t>
            </a:r>
          </a:p>
          <a:p>
            <a:pPr>
              <a:lnSpc>
                <a:spcPct val="150000"/>
              </a:lnSpc>
            </a:pPr>
            <a:r>
              <a:rPr lang="en-US" sz="1800" b="1" dirty="0">
                <a:cs typeface="+mj-cs"/>
              </a:rPr>
              <a:t>we using cancer training sequence from NCBI and transform this to imaging matrix by BOW ( in match put 1 and in mismatch put 0).</a:t>
            </a:r>
          </a:p>
          <a:p>
            <a:endParaRPr lang="ar-EG" dirty="0"/>
          </a:p>
        </p:txBody>
      </p:sp>
      <p:sp>
        <p:nvSpPr>
          <p:cNvPr id="8" name="مستطيل 7">
            <a:extLst>
              <a:ext uri="{FF2B5EF4-FFF2-40B4-BE49-F238E27FC236}">
                <a16:creationId xmlns:a16="http://schemas.microsoft.com/office/drawing/2014/main" id="{5581C494-E2D1-423F-9A35-CE12F61C2B95}"/>
              </a:ext>
            </a:extLst>
          </p:cNvPr>
          <p:cNvSpPr/>
          <p:nvPr/>
        </p:nvSpPr>
        <p:spPr>
          <a:xfrm>
            <a:off x="3281289" y="1931728"/>
            <a:ext cx="2873326" cy="438581"/>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defTabSz="685800" rtl="0"/>
            <a:r>
              <a:rPr lang="en-US" sz="2400" b="1" dirty="0">
                <a:solidFill>
                  <a:srgbClr val="70AD47">
                    <a:lumMod val="50000"/>
                  </a:srgbClr>
                </a:solidFill>
                <a:latin typeface="Calibri"/>
              </a:rPr>
              <a:t>Input matrix</a:t>
            </a:r>
          </a:p>
        </p:txBody>
      </p:sp>
    </p:spTree>
    <p:extLst>
      <p:ext uri="{BB962C8B-B14F-4D97-AF65-F5344CB8AC3E}">
        <p14:creationId xmlns:p14="http://schemas.microsoft.com/office/powerpoint/2010/main" val="145215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up)">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10">
            <a:extLst>
              <a:ext uri="{FF2B5EF4-FFF2-40B4-BE49-F238E27FC236}">
                <a16:creationId xmlns:a16="http://schemas.microsoft.com/office/drawing/2014/main" id="{E10DD973-BB97-41FC-9264-A4A582326BB7}"/>
              </a:ext>
            </a:extLst>
          </p:cNvPr>
          <p:cNvSpPr/>
          <p:nvPr/>
        </p:nvSpPr>
        <p:spPr>
          <a:xfrm>
            <a:off x="263769" y="1036614"/>
            <a:ext cx="8526278" cy="4747846"/>
          </a:xfrm>
          <a:prstGeom prst="round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defTabSz="685800" rtl="0"/>
            <a:endParaRPr lang="en-US" sz="1350">
              <a:ln w="57150">
                <a:solidFill>
                  <a:prstClr val="black"/>
                </a:solidFill>
              </a:ln>
              <a:solidFill>
                <a:prstClr val="white"/>
              </a:solidFill>
              <a:latin typeface="Calibri"/>
            </a:endParaRPr>
          </a:p>
        </p:txBody>
      </p:sp>
      <p:graphicFrame>
        <p:nvGraphicFramePr>
          <p:cNvPr id="9" name="Content Placeholder 3">
            <a:extLst>
              <a:ext uri="{FF2B5EF4-FFF2-40B4-BE49-F238E27FC236}">
                <a16:creationId xmlns:a16="http://schemas.microsoft.com/office/drawing/2014/main" id="{55562959-9388-4A5C-A58C-D428F7E5B225}"/>
              </a:ext>
            </a:extLst>
          </p:cNvPr>
          <p:cNvGraphicFramePr>
            <a:graphicFrameLocks noGrp="1"/>
          </p:cNvGraphicFramePr>
          <p:nvPr>
            <p:ph idx="1"/>
            <p:extLst/>
          </p:nvPr>
        </p:nvGraphicFramePr>
        <p:xfrm>
          <a:off x="680525" y="1371600"/>
          <a:ext cx="3337560" cy="4188154"/>
        </p:xfrm>
        <a:graphic>
          <a:graphicData uri="http://schemas.openxmlformats.org/drawingml/2006/table">
            <a:tbl>
              <a:tblPr bandRow="1">
                <a:tableStyleId>{69CF1AB2-1976-4502-BF36-3FF5EA218861}</a:tableStyleId>
              </a:tblPr>
              <a:tblGrid>
                <a:gridCol w="667512">
                  <a:extLst>
                    <a:ext uri="{9D8B030D-6E8A-4147-A177-3AD203B41FA5}">
                      <a16:colId xmlns:a16="http://schemas.microsoft.com/office/drawing/2014/main" val="3127228111"/>
                    </a:ext>
                  </a:extLst>
                </a:gridCol>
                <a:gridCol w="667512">
                  <a:extLst>
                    <a:ext uri="{9D8B030D-6E8A-4147-A177-3AD203B41FA5}">
                      <a16:colId xmlns:a16="http://schemas.microsoft.com/office/drawing/2014/main" val="2430006043"/>
                    </a:ext>
                  </a:extLst>
                </a:gridCol>
                <a:gridCol w="667512">
                  <a:extLst>
                    <a:ext uri="{9D8B030D-6E8A-4147-A177-3AD203B41FA5}">
                      <a16:colId xmlns:a16="http://schemas.microsoft.com/office/drawing/2014/main" val="2446344793"/>
                    </a:ext>
                  </a:extLst>
                </a:gridCol>
                <a:gridCol w="667512">
                  <a:extLst>
                    <a:ext uri="{9D8B030D-6E8A-4147-A177-3AD203B41FA5}">
                      <a16:colId xmlns:a16="http://schemas.microsoft.com/office/drawing/2014/main" val="158188134"/>
                    </a:ext>
                  </a:extLst>
                </a:gridCol>
                <a:gridCol w="667512">
                  <a:extLst>
                    <a:ext uri="{9D8B030D-6E8A-4147-A177-3AD203B41FA5}">
                      <a16:colId xmlns:a16="http://schemas.microsoft.com/office/drawing/2014/main" val="3823670901"/>
                    </a:ext>
                  </a:extLst>
                </a:gridCol>
              </a:tblGrid>
              <a:tr h="240994">
                <a:tc>
                  <a:txBody>
                    <a:bodyPr/>
                    <a:lstStyle/>
                    <a:p>
                      <a:endParaRPr lang="en-US" sz="1000" dirty="0"/>
                    </a:p>
                  </a:txBody>
                  <a:tcPr marL="68580" marR="68580" marT="34290" marB="34290">
                    <a:noFill/>
                  </a:tcPr>
                </a:tc>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algn="ctr"/>
                      <a:r>
                        <a:rPr lang="en-US" sz="1000" b="1" dirty="0"/>
                        <a:t>C</a:t>
                      </a:r>
                    </a:p>
                  </a:txBody>
                  <a:tcPr marL="68580" marR="68580" marT="34290" marB="34290">
                    <a:solidFill>
                      <a:schemeClr val="accent5">
                        <a:lumMod val="40000"/>
                        <a:lumOff val="60000"/>
                      </a:schemeClr>
                    </a:solidFill>
                  </a:tcPr>
                </a:tc>
                <a:tc>
                  <a:txBody>
                    <a:bodyPr/>
                    <a:lstStyle/>
                    <a:p>
                      <a:pPr algn="ctr"/>
                      <a:r>
                        <a:rPr lang="en-US" sz="1000" b="1" dirty="0"/>
                        <a:t>G</a:t>
                      </a:r>
                    </a:p>
                  </a:txBody>
                  <a:tcPr marL="68580" marR="68580" marT="34290" marB="34290">
                    <a:solidFill>
                      <a:schemeClr val="accent5">
                        <a:lumMod val="40000"/>
                        <a:lumOff val="60000"/>
                      </a:schemeClr>
                    </a:solidFill>
                  </a:tcPr>
                </a:tc>
                <a:tc>
                  <a:txBody>
                    <a:bodyPr/>
                    <a:lstStyle/>
                    <a:p>
                      <a:pPr algn="ctr"/>
                      <a:r>
                        <a:rPr lang="en-US" sz="1000" b="1" dirty="0"/>
                        <a:t>T</a:t>
                      </a:r>
                    </a:p>
                  </a:txBody>
                  <a:tcPr marL="68580" marR="68580" marT="34290" marB="34290">
                    <a:solidFill>
                      <a:schemeClr val="accent5">
                        <a:lumMod val="40000"/>
                        <a:lumOff val="60000"/>
                      </a:schemeClr>
                    </a:solidFill>
                  </a:tcPr>
                </a:tc>
                <a:extLst>
                  <a:ext uri="{0D108BD9-81ED-4DB2-BD59-A6C34878D82A}">
                    <a16:rowId xmlns:a16="http://schemas.microsoft.com/office/drawing/2014/main" val="303840589"/>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1187009258"/>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 </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extLst>
                  <a:ext uri="{0D108BD9-81ED-4DB2-BD59-A6C34878D82A}">
                    <a16:rowId xmlns:a16="http://schemas.microsoft.com/office/drawing/2014/main" val="4259534354"/>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extLst>
                  <a:ext uri="{0D108BD9-81ED-4DB2-BD59-A6C34878D82A}">
                    <a16:rowId xmlns:a16="http://schemas.microsoft.com/office/drawing/2014/main" val="2901659432"/>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4194676355"/>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4200814371"/>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extLst>
                  <a:ext uri="{0D108BD9-81ED-4DB2-BD59-A6C34878D82A}">
                    <a16:rowId xmlns:a16="http://schemas.microsoft.com/office/drawing/2014/main" val="2695140088"/>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3691758234"/>
                  </a:ext>
                </a:extLst>
              </a:tr>
              <a:tr h="274320">
                <a:tc>
                  <a:txBody>
                    <a:bodyPr/>
                    <a:lstStyle/>
                    <a:p>
                      <a:pPr algn="ctr"/>
                      <a:r>
                        <a:rPr lang="en-US" sz="1000" b="1" dirty="0"/>
                        <a:t>G</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1222710245"/>
                  </a:ext>
                </a:extLst>
              </a:tr>
              <a:tr h="274320">
                <a:tc>
                  <a:txBody>
                    <a:bodyPr/>
                    <a:lstStyle/>
                    <a:p>
                      <a:pPr algn="ctr"/>
                      <a:r>
                        <a:rPr lang="en-US" sz="1000" b="1" dirty="0"/>
                        <a:t>C</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470062409"/>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extLst>
                  <a:ext uri="{0D108BD9-81ED-4DB2-BD59-A6C34878D82A}">
                    <a16:rowId xmlns:a16="http://schemas.microsoft.com/office/drawing/2014/main" val="482966816"/>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4074433452"/>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extLst>
                  <a:ext uri="{0D108BD9-81ED-4DB2-BD59-A6C34878D82A}">
                    <a16:rowId xmlns:a16="http://schemas.microsoft.com/office/drawing/2014/main" val="2362658374"/>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2767412199"/>
                  </a:ext>
                </a:extLst>
              </a:tr>
              <a:tr h="274320">
                <a:tc>
                  <a:txBody>
                    <a:bodyPr/>
                    <a:lstStyle/>
                    <a:p>
                      <a:pPr algn="ctr"/>
                      <a:r>
                        <a:rPr lang="en-US" sz="1000" b="1" dirty="0"/>
                        <a:t>G</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1</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721329849"/>
                  </a:ext>
                </a:extLst>
              </a:tr>
            </a:tbl>
          </a:graphicData>
        </a:graphic>
      </p:graphicFrame>
      <p:sp>
        <p:nvSpPr>
          <p:cNvPr id="10" name="TextBox 9">
            <a:extLst>
              <a:ext uri="{FF2B5EF4-FFF2-40B4-BE49-F238E27FC236}">
                <a16:creationId xmlns:a16="http://schemas.microsoft.com/office/drawing/2014/main" id="{211BA43C-6FE3-449F-951E-4A93E2F5A7FB}"/>
              </a:ext>
            </a:extLst>
          </p:cNvPr>
          <p:cNvSpPr txBox="1"/>
          <p:nvPr/>
        </p:nvSpPr>
        <p:spPr>
          <a:xfrm>
            <a:off x="4149970" y="2901587"/>
            <a:ext cx="4543865" cy="646331"/>
          </a:xfrm>
          <a:prstGeom prst="rect">
            <a:avLst/>
          </a:prstGeom>
          <a:noFill/>
        </p:spPr>
        <p:txBody>
          <a:bodyPr wrap="square" rtlCol="0">
            <a:spAutoFit/>
          </a:bodyPr>
          <a:lstStyle/>
          <a:p>
            <a:pPr marL="257175" indent="-257175" algn="l" defTabSz="685800" rtl="0">
              <a:buFont typeface="Arial" panose="020B0604020202020204" pitchFamily="34" charset="0"/>
              <a:buChar char="•"/>
            </a:pPr>
            <a:r>
              <a:rPr lang="en-US" b="1" dirty="0">
                <a:solidFill>
                  <a:srgbClr val="4472C4">
                    <a:lumMod val="75000"/>
                  </a:srgbClr>
                </a:solidFill>
                <a:effectLst>
                  <a:outerShdw blurRad="38100" dist="38100" dir="2700000" algn="tl">
                    <a:srgbClr val="000000">
                      <a:alpha val="43137"/>
                    </a:srgbClr>
                  </a:outerShdw>
                </a:effectLst>
                <a:latin typeface="Adobe Garamond Pro Bold" panose="02020702060506020403" pitchFamily="18" charset="0"/>
              </a:rPr>
              <a:t>Training Sequence </a:t>
            </a:r>
            <a:r>
              <a:rPr lang="en-US" dirty="0">
                <a:solidFill>
                  <a:prstClr val="black"/>
                </a:solidFill>
                <a:latin typeface="Adobe Garamond Pro Bold" panose="02020702060506020403" pitchFamily="18" charset="0"/>
              </a:rPr>
              <a:t>: ATTAATAGCTATAG</a:t>
            </a:r>
          </a:p>
          <a:p>
            <a:pPr marL="257175" indent="-257175" algn="l" defTabSz="685800" rtl="0">
              <a:buFont typeface="Arial" panose="020B0604020202020204" pitchFamily="34" charset="0"/>
              <a:buChar char="•"/>
            </a:pPr>
            <a:r>
              <a:rPr lang="en-US" b="1" dirty="0">
                <a:solidFill>
                  <a:srgbClr val="FFC000">
                    <a:lumMod val="75000"/>
                  </a:srgbClr>
                </a:solidFill>
                <a:effectLst>
                  <a:outerShdw blurRad="38100" dist="38100" dir="2700000" algn="tl">
                    <a:srgbClr val="000000">
                      <a:alpha val="43137"/>
                    </a:srgbClr>
                  </a:outerShdw>
                </a:effectLst>
                <a:latin typeface="Adobe Garamond Pro Bold" panose="02020702060506020403" pitchFamily="18" charset="0"/>
              </a:rPr>
              <a:t>Nucleotide</a:t>
            </a:r>
            <a:r>
              <a:rPr lang="en-US" dirty="0">
                <a:solidFill>
                  <a:prstClr val="black"/>
                </a:solidFill>
                <a:latin typeface="Adobe Garamond Pro Bold" panose="02020702060506020403" pitchFamily="18" charset="0"/>
              </a:rPr>
              <a:t>              : ATCG </a:t>
            </a:r>
          </a:p>
        </p:txBody>
      </p:sp>
    </p:spTree>
    <p:extLst>
      <p:ext uri="{BB962C8B-B14F-4D97-AF65-F5344CB8AC3E}">
        <p14:creationId xmlns:p14="http://schemas.microsoft.com/office/powerpoint/2010/main" val="376468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63769" y="1089367"/>
            <a:ext cx="8714936" cy="4705643"/>
          </a:xfrm>
          <a:prstGeom prst="roundRect">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 name="Content Placeholder 2"/>
          <p:cNvSpPr>
            <a:spLocks noGrp="1"/>
          </p:cNvSpPr>
          <p:nvPr>
            <p:ph idx="1"/>
          </p:nvPr>
        </p:nvSpPr>
        <p:spPr>
          <a:xfrm>
            <a:off x="263769" y="2089737"/>
            <a:ext cx="8598878" cy="3845978"/>
          </a:xfrm>
        </p:spPr>
        <p:txBody>
          <a:bodyPr>
            <a:normAutofit/>
          </a:bodyPr>
          <a:lstStyle/>
          <a:p>
            <a:pPr marL="342900" indent="-342900">
              <a:lnSpc>
                <a:spcPct val="150000"/>
              </a:lnSpc>
              <a:buFont typeface="Wingdings" panose="05000000000000000000" pitchFamily="2" charset="2"/>
              <a:buChar char="ü"/>
            </a:pPr>
            <a:r>
              <a:rPr lang="en-US" sz="1800" b="1" dirty="0"/>
              <a:t>Filters/kernels</a:t>
            </a:r>
            <a:r>
              <a:rPr lang="en-US" sz="1725" b="1" dirty="0"/>
              <a:t>:  </a:t>
            </a:r>
            <a:r>
              <a:rPr lang="en-US" sz="1650" dirty="0"/>
              <a:t>are two- dimensional weights and these weights have a spatial relationship with each other and are used detect the various features of an image. we use several filters to know very specific features of the target you are trying to detect.</a:t>
            </a:r>
          </a:p>
          <a:p>
            <a:pPr>
              <a:lnSpc>
                <a:spcPct val="150000"/>
              </a:lnSpc>
            </a:pPr>
            <a:endParaRPr lang="en-US" sz="1650" dirty="0"/>
          </a:p>
          <a:p>
            <a:pPr marL="342900" indent="-342900">
              <a:lnSpc>
                <a:spcPct val="150000"/>
              </a:lnSpc>
              <a:buFont typeface="Wingdings" panose="05000000000000000000" pitchFamily="2" charset="2"/>
              <a:buChar char="ü"/>
            </a:pPr>
            <a:r>
              <a:rPr lang="en-US" sz="1800" b="1" dirty="0"/>
              <a:t>Feature mapping:</a:t>
            </a:r>
            <a:r>
              <a:rPr lang="en-US" sz="1800" dirty="0"/>
              <a:t>  </a:t>
            </a:r>
            <a:r>
              <a:rPr lang="en-US" sz="1650" dirty="0"/>
              <a:t>CNN uses learned filters to convolve the feature maps. It is a group of cells, each cell resulting from multiplying the filter in a part of the image (the sum of the multiplication of the filter elements in a different part of the image is divided by the number of filter elements).</a:t>
            </a:r>
          </a:p>
        </p:txBody>
      </p:sp>
      <p:sp>
        <p:nvSpPr>
          <p:cNvPr id="7" name="مستطيل 6">
            <a:extLst>
              <a:ext uri="{FF2B5EF4-FFF2-40B4-BE49-F238E27FC236}">
                <a16:creationId xmlns:a16="http://schemas.microsoft.com/office/drawing/2014/main" id="{D44A210E-1C70-4536-9A10-69BC0BDE2252}"/>
              </a:ext>
            </a:extLst>
          </p:cNvPr>
          <p:cNvSpPr/>
          <p:nvPr/>
        </p:nvSpPr>
        <p:spPr>
          <a:xfrm>
            <a:off x="2437228" y="1503445"/>
            <a:ext cx="4473526" cy="438581"/>
          </a:xfrm>
          <a:prstGeom prst="rect">
            <a:avLst/>
          </a:prstGeom>
          <a:solidFill>
            <a:schemeClr val="accent2">
              <a:lumMod val="60000"/>
              <a:lumOff val="40000"/>
            </a:schemeClr>
          </a:solidFill>
        </p:spPr>
        <p:style>
          <a:lnRef idx="0">
            <a:schemeClr val="accent6"/>
          </a:lnRef>
          <a:fillRef idx="3">
            <a:schemeClr val="accent6"/>
          </a:fillRef>
          <a:effectRef idx="3">
            <a:schemeClr val="accent6"/>
          </a:effectRef>
          <a:fontRef idx="minor">
            <a:schemeClr val="lt1"/>
          </a:fontRef>
        </p:style>
        <p:txBody>
          <a:bodyPr rtlCol="1" anchor="ctr"/>
          <a:lstStyle/>
          <a:p>
            <a:pPr algn="l" defTabSz="685800" rtl="0"/>
            <a:r>
              <a:rPr lang="en-US" sz="2100" b="1" dirty="0">
                <a:solidFill>
                  <a:prstClr val="white">
                    <a:lumMod val="95000"/>
                  </a:prstClr>
                </a:solidFill>
                <a:latin typeface="Calibri"/>
              </a:rPr>
              <a:t>Convolution layer with kernel :</a:t>
            </a:r>
          </a:p>
        </p:txBody>
      </p:sp>
    </p:spTree>
    <p:extLst>
      <p:ext uri="{BB962C8B-B14F-4D97-AF65-F5344CB8AC3E}">
        <p14:creationId xmlns:p14="http://schemas.microsoft.com/office/powerpoint/2010/main" val="307610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ounded Rectangle 10">
            <a:extLst>
              <a:ext uri="{FF2B5EF4-FFF2-40B4-BE49-F238E27FC236}">
                <a16:creationId xmlns:a16="http://schemas.microsoft.com/office/drawing/2014/main" id="{E10DD973-BB97-41FC-9264-A4A582326BB7}"/>
              </a:ext>
            </a:extLst>
          </p:cNvPr>
          <p:cNvSpPr/>
          <p:nvPr/>
        </p:nvSpPr>
        <p:spPr>
          <a:xfrm>
            <a:off x="0" y="332656"/>
            <a:ext cx="9144000" cy="6264695"/>
          </a:xfrm>
          <a:prstGeom prst="roundRect">
            <a:avLst/>
          </a:prstGeom>
          <a:solidFill>
            <a:schemeClr val="bg1"/>
          </a:solidFill>
          <a:ln>
            <a:solidFill>
              <a:schemeClr val="accent1"/>
            </a:solidFill>
          </a:ln>
        </p:spPr>
        <p:style>
          <a:lnRef idx="1">
            <a:schemeClr val="accent6"/>
          </a:lnRef>
          <a:fillRef idx="3">
            <a:schemeClr val="accent6"/>
          </a:fillRef>
          <a:effectRef idx="2">
            <a:schemeClr val="accent6"/>
          </a:effectRef>
          <a:fontRef idx="minor">
            <a:schemeClr val="lt1"/>
          </a:fontRef>
        </p:style>
        <p:txBody>
          <a:bodyPr rtlCol="0" anchor="ctr"/>
          <a:lstStyle/>
          <a:p>
            <a:pPr algn="ctr" defTabSz="685800" rtl="0"/>
            <a:endParaRPr lang="en-US" sz="1350">
              <a:ln w="57150">
                <a:solidFill>
                  <a:srgbClr val="5B9BD5"/>
                </a:solidFill>
              </a:ln>
              <a:solidFill>
                <a:prstClr val="white"/>
              </a:solidFill>
              <a:latin typeface="Calibri"/>
            </a:endParaRPr>
          </a:p>
        </p:txBody>
      </p:sp>
      <p:sp>
        <p:nvSpPr>
          <p:cNvPr id="5" name="مستطيل 4">
            <a:extLst>
              <a:ext uri="{FF2B5EF4-FFF2-40B4-BE49-F238E27FC236}">
                <a16:creationId xmlns:a16="http://schemas.microsoft.com/office/drawing/2014/main" id="{3CDFB155-1FF5-48D4-ACDB-F3FD412609C2}"/>
              </a:ext>
            </a:extLst>
          </p:cNvPr>
          <p:cNvSpPr/>
          <p:nvPr/>
        </p:nvSpPr>
        <p:spPr>
          <a:xfrm>
            <a:off x="657917" y="1560356"/>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92" name="مستطيل 91">
            <a:extLst>
              <a:ext uri="{FF2B5EF4-FFF2-40B4-BE49-F238E27FC236}">
                <a16:creationId xmlns:a16="http://schemas.microsoft.com/office/drawing/2014/main" id="{751AAF4A-EB92-46C0-BAD9-D648CA44578A}"/>
              </a:ext>
            </a:extLst>
          </p:cNvPr>
          <p:cNvSpPr/>
          <p:nvPr/>
        </p:nvSpPr>
        <p:spPr>
          <a:xfrm>
            <a:off x="5802632" y="1296513"/>
            <a:ext cx="719687" cy="2763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93" name="مستطيل 92">
            <a:extLst>
              <a:ext uri="{FF2B5EF4-FFF2-40B4-BE49-F238E27FC236}">
                <a16:creationId xmlns:a16="http://schemas.microsoft.com/office/drawing/2014/main" id="{211D28E9-BFBC-4E44-ACC2-79E6D5B4F18B}"/>
              </a:ext>
            </a:extLst>
          </p:cNvPr>
          <p:cNvSpPr/>
          <p:nvPr/>
        </p:nvSpPr>
        <p:spPr>
          <a:xfrm>
            <a:off x="6183133" y="2008238"/>
            <a:ext cx="614018" cy="21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 name="مستطيل 5">
            <a:extLst>
              <a:ext uri="{FF2B5EF4-FFF2-40B4-BE49-F238E27FC236}">
                <a16:creationId xmlns:a16="http://schemas.microsoft.com/office/drawing/2014/main" id="{7EAB6C02-2DA7-4F1B-B556-3C73EAE12D1F}"/>
              </a:ext>
            </a:extLst>
          </p:cNvPr>
          <p:cNvSpPr/>
          <p:nvPr/>
        </p:nvSpPr>
        <p:spPr>
          <a:xfrm>
            <a:off x="4137124" y="2887232"/>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1" name="مستطيل 40">
            <a:extLst>
              <a:ext uri="{FF2B5EF4-FFF2-40B4-BE49-F238E27FC236}">
                <a16:creationId xmlns:a16="http://schemas.microsoft.com/office/drawing/2014/main" id="{9FF387CC-8C08-4804-8CDC-B2225767F969}"/>
              </a:ext>
            </a:extLst>
          </p:cNvPr>
          <p:cNvSpPr/>
          <p:nvPr/>
        </p:nvSpPr>
        <p:spPr>
          <a:xfrm>
            <a:off x="1033377" y="921035"/>
            <a:ext cx="2126934" cy="512150"/>
          </a:xfrm>
          <a:prstGeom prst="rect">
            <a:avLst/>
          </a:prstGeom>
          <a:solidFill>
            <a:schemeClr val="accent2">
              <a:lumMod val="60000"/>
              <a:lumOff val="40000"/>
            </a:schemeClr>
          </a:solidFill>
          <a:effectLst>
            <a:outerShdw blurRad="50800" dist="38100" algn="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b="1" dirty="0">
                <a:solidFill>
                  <a:prstClr val="white"/>
                </a:solidFill>
                <a:effectLst>
                  <a:outerShdw blurRad="38100" dist="38100" dir="2700000" algn="tl">
                    <a:srgbClr val="000000">
                      <a:alpha val="43137"/>
                    </a:srgbClr>
                  </a:outerShdw>
                </a:effectLst>
                <a:latin typeface="Calibri"/>
              </a:rPr>
              <a:t>Imaging matrix With </a:t>
            </a:r>
          </a:p>
          <a:p>
            <a:pPr algn="ctr" defTabSz="685800" rtl="0"/>
            <a:r>
              <a:rPr lang="en-US" sz="1500" dirty="0">
                <a:solidFill>
                  <a:prstClr val="white"/>
                </a:solidFill>
                <a:effectLst>
                  <a:outerShdw blurRad="38100" dist="38100" dir="2700000" algn="tl">
                    <a:srgbClr val="000000">
                      <a:alpha val="43137"/>
                    </a:srgbClr>
                  </a:outerShdw>
                </a:effectLst>
                <a:latin typeface="Calibri"/>
              </a:rPr>
              <a:t>padding =0 , stride=1</a:t>
            </a:r>
          </a:p>
        </p:txBody>
      </p:sp>
      <p:sp>
        <p:nvSpPr>
          <p:cNvPr id="42" name="مستطيل 41">
            <a:extLst>
              <a:ext uri="{FF2B5EF4-FFF2-40B4-BE49-F238E27FC236}">
                <a16:creationId xmlns:a16="http://schemas.microsoft.com/office/drawing/2014/main" id="{908B05C1-1FF4-4E74-A14D-1B34CCEF8C81}"/>
              </a:ext>
            </a:extLst>
          </p:cNvPr>
          <p:cNvSpPr/>
          <p:nvPr/>
        </p:nvSpPr>
        <p:spPr>
          <a:xfrm>
            <a:off x="3899407" y="2286276"/>
            <a:ext cx="1687703" cy="438581"/>
          </a:xfrm>
          <a:prstGeom prst="rect">
            <a:avLst/>
          </a:prstGeom>
          <a:solidFill>
            <a:schemeClr val="accent5">
              <a:lumMod val="60000"/>
              <a:lumOff val="40000"/>
            </a:schemeClr>
          </a:solidFill>
          <a:ln>
            <a:solidFill>
              <a:schemeClr val="accent5">
                <a:lumMod val="75000"/>
              </a:schemeClr>
            </a:solidFill>
          </a:ln>
        </p:spPr>
        <p:style>
          <a:lnRef idx="0">
            <a:schemeClr val="accent6"/>
          </a:lnRef>
          <a:fillRef idx="3">
            <a:schemeClr val="accent6"/>
          </a:fillRef>
          <a:effectRef idx="3">
            <a:schemeClr val="accent6"/>
          </a:effectRef>
          <a:fontRef idx="minor">
            <a:schemeClr val="lt1"/>
          </a:fontRef>
        </p:style>
        <p:txBody>
          <a:bodyPr rtlCol="1" anchor="ctr"/>
          <a:lstStyle/>
          <a:p>
            <a:pPr algn="l" defTabSz="685800" rtl="0"/>
            <a:r>
              <a:rPr lang="en-US" sz="2100" b="1" dirty="0">
                <a:solidFill>
                  <a:prstClr val="white"/>
                </a:solidFill>
                <a:effectLst>
                  <a:outerShdw blurRad="38100" dist="38100" dir="2700000" algn="tl">
                    <a:srgbClr val="000000">
                      <a:alpha val="43137"/>
                    </a:srgbClr>
                  </a:outerShdw>
                </a:effectLst>
                <a:latin typeface="Calibri"/>
              </a:rPr>
              <a:t>Kerne</a:t>
            </a:r>
            <a:r>
              <a:rPr lang="en-US" sz="2100" dirty="0">
                <a:solidFill>
                  <a:prstClr val="white"/>
                </a:solidFill>
                <a:effectLst>
                  <a:outerShdw blurRad="38100" dist="38100" dir="2700000" algn="tl">
                    <a:srgbClr val="000000">
                      <a:alpha val="43137"/>
                    </a:srgbClr>
                  </a:outerShdw>
                </a:effectLst>
                <a:latin typeface="Calibri"/>
              </a:rPr>
              <a:t>l 1 : 3*3</a:t>
            </a:r>
          </a:p>
        </p:txBody>
      </p:sp>
      <p:sp>
        <p:nvSpPr>
          <p:cNvPr id="45" name="مستطيل 44">
            <a:extLst>
              <a:ext uri="{FF2B5EF4-FFF2-40B4-BE49-F238E27FC236}">
                <a16:creationId xmlns:a16="http://schemas.microsoft.com/office/drawing/2014/main" id="{307216D6-8C7B-4063-A238-582497BB2848}"/>
              </a:ext>
            </a:extLst>
          </p:cNvPr>
          <p:cNvSpPr/>
          <p:nvPr/>
        </p:nvSpPr>
        <p:spPr>
          <a:xfrm>
            <a:off x="6240294" y="872057"/>
            <a:ext cx="2126934" cy="373457"/>
          </a:xfrm>
          <a:prstGeom prst="rect">
            <a:avLst/>
          </a:prstGeom>
          <a:solidFill>
            <a:schemeClr val="accent2">
              <a:lumMod val="60000"/>
              <a:lumOff val="40000"/>
            </a:schemeClr>
          </a:solidFill>
          <a:effectLst>
            <a:outerShdw blurRad="50800" dist="38100" algn="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b="1" dirty="0">
                <a:solidFill>
                  <a:prstClr val="white"/>
                </a:solidFill>
                <a:effectLst>
                  <a:outerShdw blurRad="38100" dist="38100" dir="2700000" algn="tl">
                    <a:srgbClr val="000000">
                      <a:alpha val="43137"/>
                    </a:srgbClr>
                  </a:outerShdw>
                </a:effectLst>
                <a:latin typeface="Calibri"/>
              </a:rPr>
              <a:t>Feature mapping</a:t>
            </a:r>
          </a:p>
        </p:txBody>
      </p:sp>
      <p:sp>
        <p:nvSpPr>
          <p:cNvPr id="50" name="مستطيل 49">
            <a:extLst>
              <a:ext uri="{FF2B5EF4-FFF2-40B4-BE49-F238E27FC236}">
                <a16:creationId xmlns:a16="http://schemas.microsoft.com/office/drawing/2014/main" id="{F8C2068E-F41E-4450-9A1A-0BE787A3866A}"/>
              </a:ext>
            </a:extLst>
          </p:cNvPr>
          <p:cNvSpPr/>
          <p:nvPr/>
        </p:nvSpPr>
        <p:spPr>
          <a:xfrm>
            <a:off x="6554944" y="1315660"/>
            <a:ext cx="686036"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1" name="مستطيل 50">
            <a:extLst>
              <a:ext uri="{FF2B5EF4-FFF2-40B4-BE49-F238E27FC236}">
                <a16:creationId xmlns:a16="http://schemas.microsoft.com/office/drawing/2014/main" id="{BF31F495-81A4-4032-A803-2C2C46DAC2E0}"/>
              </a:ext>
            </a:extLst>
          </p:cNvPr>
          <p:cNvSpPr/>
          <p:nvPr/>
        </p:nvSpPr>
        <p:spPr>
          <a:xfrm>
            <a:off x="4137124" y="2887231"/>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53" name="مستطيل 52">
            <a:extLst>
              <a:ext uri="{FF2B5EF4-FFF2-40B4-BE49-F238E27FC236}">
                <a16:creationId xmlns:a16="http://schemas.microsoft.com/office/drawing/2014/main" id="{C66C67D5-DFE8-4E88-9594-A881B40C066E}"/>
              </a:ext>
            </a:extLst>
          </p:cNvPr>
          <p:cNvSpPr/>
          <p:nvPr/>
        </p:nvSpPr>
        <p:spPr>
          <a:xfrm>
            <a:off x="654928" y="1566621"/>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4" name="مستطيل 53">
            <a:extLst>
              <a:ext uri="{FF2B5EF4-FFF2-40B4-BE49-F238E27FC236}">
                <a16:creationId xmlns:a16="http://schemas.microsoft.com/office/drawing/2014/main" id="{128312AA-C11D-464B-814A-E9F3A19E3093}"/>
              </a:ext>
            </a:extLst>
          </p:cNvPr>
          <p:cNvSpPr/>
          <p:nvPr/>
        </p:nvSpPr>
        <p:spPr>
          <a:xfrm>
            <a:off x="4137123" y="2879406"/>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56" name="مستطيل 55">
            <a:extLst>
              <a:ext uri="{FF2B5EF4-FFF2-40B4-BE49-F238E27FC236}">
                <a16:creationId xmlns:a16="http://schemas.microsoft.com/office/drawing/2014/main" id="{60666EC4-F928-43C7-92AA-38AA2F832761}"/>
              </a:ext>
            </a:extLst>
          </p:cNvPr>
          <p:cNvSpPr/>
          <p:nvPr/>
        </p:nvSpPr>
        <p:spPr>
          <a:xfrm>
            <a:off x="5803101" y="1297492"/>
            <a:ext cx="719687" cy="272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7" name="مستطيل 56">
            <a:extLst>
              <a:ext uri="{FF2B5EF4-FFF2-40B4-BE49-F238E27FC236}">
                <a16:creationId xmlns:a16="http://schemas.microsoft.com/office/drawing/2014/main" id="{6EE380BF-396F-4A21-BB31-C2C2B0181244}"/>
              </a:ext>
            </a:extLst>
          </p:cNvPr>
          <p:cNvSpPr/>
          <p:nvPr/>
        </p:nvSpPr>
        <p:spPr>
          <a:xfrm>
            <a:off x="1107508" y="1560354"/>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8" name="مستطيل 57">
            <a:extLst>
              <a:ext uri="{FF2B5EF4-FFF2-40B4-BE49-F238E27FC236}">
                <a16:creationId xmlns:a16="http://schemas.microsoft.com/office/drawing/2014/main" id="{752CA52F-D061-47D2-AC0C-78C6C71D6F4D}"/>
              </a:ext>
            </a:extLst>
          </p:cNvPr>
          <p:cNvSpPr/>
          <p:nvPr/>
        </p:nvSpPr>
        <p:spPr>
          <a:xfrm>
            <a:off x="4132666" y="2887231"/>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26" name="مستطيل 25">
            <a:extLst>
              <a:ext uri="{FF2B5EF4-FFF2-40B4-BE49-F238E27FC236}">
                <a16:creationId xmlns:a16="http://schemas.microsoft.com/office/drawing/2014/main" id="{EE340339-9623-42C2-B48B-5D16BF89A538}"/>
              </a:ext>
            </a:extLst>
          </p:cNvPr>
          <p:cNvSpPr/>
          <p:nvPr/>
        </p:nvSpPr>
        <p:spPr>
          <a:xfrm>
            <a:off x="1102701" y="1560354"/>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27" name="مستطيل 26">
            <a:extLst>
              <a:ext uri="{FF2B5EF4-FFF2-40B4-BE49-F238E27FC236}">
                <a16:creationId xmlns:a16="http://schemas.microsoft.com/office/drawing/2014/main" id="{C7109BE7-742A-4C8A-ADA9-4530502635C7}"/>
              </a:ext>
            </a:extLst>
          </p:cNvPr>
          <p:cNvSpPr/>
          <p:nvPr/>
        </p:nvSpPr>
        <p:spPr>
          <a:xfrm>
            <a:off x="7981131" y="1621478"/>
            <a:ext cx="800672" cy="3867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dirty="0">
              <a:solidFill>
                <a:prstClr val="white"/>
              </a:solidFill>
              <a:latin typeface="Calibri"/>
              <a:cs typeface="Arial" panose="020B0604020202020204" pitchFamily="34" charset="0"/>
            </a:endParaRPr>
          </a:p>
        </p:txBody>
      </p:sp>
      <p:sp>
        <p:nvSpPr>
          <p:cNvPr id="28" name="مستطيل 27">
            <a:extLst>
              <a:ext uri="{FF2B5EF4-FFF2-40B4-BE49-F238E27FC236}">
                <a16:creationId xmlns:a16="http://schemas.microsoft.com/office/drawing/2014/main" id="{1C17A3B0-EBB1-425C-8407-DE77552C70A7}"/>
              </a:ext>
            </a:extLst>
          </p:cNvPr>
          <p:cNvSpPr/>
          <p:nvPr/>
        </p:nvSpPr>
        <p:spPr>
          <a:xfrm>
            <a:off x="6554944" y="1296514"/>
            <a:ext cx="686036" cy="275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29" name="مستطيل 28">
            <a:extLst>
              <a:ext uri="{FF2B5EF4-FFF2-40B4-BE49-F238E27FC236}">
                <a16:creationId xmlns:a16="http://schemas.microsoft.com/office/drawing/2014/main" id="{A5CACCA1-E230-40EC-A5D4-2EF1762D664A}"/>
              </a:ext>
            </a:extLst>
          </p:cNvPr>
          <p:cNvSpPr/>
          <p:nvPr/>
        </p:nvSpPr>
        <p:spPr>
          <a:xfrm>
            <a:off x="4132666" y="2875692"/>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0" name="مستطيل 29">
            <a:extLst>
              <a:ext uri="{FF2B5EF4-FFF2-40B4-BE49-F238E27FC236}">
                <a16:creationId xmlns:a16="http://schemas.microsoft.com/office/drawing/2014/main" id="{9A8A6058-BA82-4894-9BE5-96CC8BA7D986}"/>
              </a:ext>
            </a:extLst>
          </p:cNvPr>
          <p:cNvSpPr/>
          <p:nvPr/>
        </p:nvSpPr>
        <p:spPr>
          <a:xfrm>
            <a:off x="1568120" y="1569998"/>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1" name="مستطيل 30">
            <a:extLst>
              <a:ext uri="{FF2B5EF4-FFF2-40B4-BE49-F238E27FC236}">
                <a16:creationId xmlns:a16="http://schemas.microsoft.com/office/drawing/2014/main" id="{29FC6B6B-834D-4651-A5E7-267BEF747207}"/>
              </a:ext>
            </a:extLst>
          </p:cNvPr>
          <p:cNvSpPr/>
          <p:nvPr/>
        </p:nvSpPr>
        <p:spPr>
          <a:xfrm>
            <a:off x="4134186" y="2883976"/>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2" name="مستطيل 31">
            <a:extLst>
              <a:ext uri="{FF2B5EF4-FFF2-40B4-BE49-F238E27FC236}">
                <a16:creationId xmlns:a16="http://schemas.microsoft.com/office/drawing/2014/main" id="{1747082C-FC56-4227-8206-F607AA0B5582}"/>
              </a:ext>
            </a:extLst>
          </p:cNvPr>
          <p:cNvSpPr/>
          <p:nvPr/>
        </p:nvSpPr>
        <p:spPr>
          <a:xfrm>
            <a:off x="7303762" y="1306017"/>
            <a:ext cx="614018"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3" name="مستطيل 32">
            <a:extLst>
              <a:ext uri="{FF2B5EF4-FFF2-40B4-BE49-F238E27FC236}">
                <a16:creationId xmlns:a16="http://schemas.microsoft.com/office/drawing/2014/main" id="{6D0AF3FD-173B-4BBE-87FF-AD2DAD281D39}"/>
              </a:ext>
            </a:extLst>
          </p:cNvPr>
          <p:cNvSpPr/>
          <p:nvPr/>
        </p:nvSpPr>
        <p:spPr>
          <a:xfrm>
            <a:off x="1568121" y="1560354"/>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4" name="مستطيل 33">
            <a:extLst>
              <a:ext uri="{FF2B5EF4-FFF2-40B4-BE49-F238E27FC236}">
                <a16:creationId xmlns:a16="http://schemas.microsoft.com/office/drawing/2014/main" id="{6748B082-649D-4CE2-8B22-3AE907B0AA33}"/>
              </a:ext>
            </a:extLst>
          </p:cNvPr>
          <p:cNvSpPr/>
          <p:nvPr/>
        </p:nvSpPr>
        <p:spPr>
          <a:xfrm>
            <a:off x="4132360" y="2883975"/>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5" name="مستطيل 34">
            <a:extLst>
              <a:ext uri="{FF2B5EF4-FFF2-40B4-BE49-F238E27FC236}">
                <a16:creationId xmlns:a16="http://schemas.microsoft.com/office/drawing/2014/main" id="{947E3FF7-BA9E-4744-8C40-113C6A87B350}"/>
              </a:ext>
            </a:extLst>
          </p:cNvPr>
          <p:cNvSpPr/>
          <p:nvPr/>
        </p:nvSpPr>
        <p:spPr>
          <a:xfrm>
            <a:off x="7303762" y="1324781"/>
            <a:ext cx="614018" cy="25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6" name="مستطيل 35">
            <a:extLst>
              <a:ext uri="{FF2B5EF4-FFF2-40B4-BE49-F238E27FC236}">
                <a16:creationId xmlns:a16="http://schemas.microsoft.com/office/drawing/2014/main" id="{18B0A087-0E3A-4F35-BD10-0E8D9D3CF7AC}"/>
              </a:ext>
            </a:extLst>
          </p:cNvPr>
          <p:cNvSpPr/>
          <p:nvPr/>
        </p:nvSpPr>
        <p:spPr>
          <a:xfrm>
            <a:off x="2008098" y="1562448"/>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7" name="مستطيل 36">
            <a:extLst>
              <a:ext uri="{FF2B5EF4-FFF2-40B4-BE49-F238E27FC236}">
                <a16:creationId xmlns:a16="http://schemas.microsoft.com/office/drawing/2014/main" id="{676A7DC9-7320-4355-8883-3E2FF3741E7E}"/>
              </a:ext>
            </a:extLst>
          </p:cNvPr>
          <p:cNvSpPr/>
          <p:nvPr/>
        </p:nvSpPr>
        <p:spPr>
          <a:xfrm>
            <a:off x="4126171" y="2875692"/>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8" name="مستطيل 37">
            <a:extLst>
              <a:ext uri="{FF2B5EF4-FFF2-40B4-BE49-F238E27FC236}">
                <a16:creationId xmlns:a16="http://schemas.microsoft.com/office/drawing/2014/main" id="{20B50108-096C-4CCB-B37E-29388AC1B834}"/>
              </a:ext>
            </a:extLst>
          </p:cNvPr>
          <p:cNvSpPr/>
          <p:nvPr/>
        </p:nvSpPr>
        <p:spPr>
          <a:xfrm>
            <a:off x="7981131" y="1324780"/>
            <a:ext cx="800672"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9" name="مستطيل 38">
            <a:extLst>
              <a:ext uri="{FF2B5EF4-FFF2-40B4-BE49-F238E27FC236}">
                <a16:creationId xmlns:a16="http://schemas.microsoft.com/office/drawing/2014/main" id="{9CAD44F1-9308-44D2-9DDD-0AA93831F3AB}"/>
              </a:ext>
            </a:extLst>
          </p:cNvPr>
          <p:cNvSpPr/>
          <p:nvPr/>
        </p:nvSpPr>
        <p:spPr>
          <a:xfrm>
            <a:off x="2012090" y="1558596"/>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40" name="مستطيل 39">
            <a:extLst>
              <a:ext uri="{FF2B5EF4-FFF2-40B4-BE49-F238E27FC236}">
                <a16:creationId xmlns:a16="http://schemas.microsoft.com/office/drawing/2014/main" id="{5CCD257E-CDD5-4037-B68D-B2CEB151D94B}"/>
              </a:ext>
            </a:extLst>
          </p:cNvPr>
          <p:cNvSpPr/>
          <p:nvPr/>
        </p:nvSpPr>
        <p:spPr>
          <a:xfrm>
            <a:off x="4137122" y="2871121"/>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3" name="مستطيل 42">
            <a:extLst>
              <a:ext uri="{FF2B5EF4-FFF2-40B4-BE49-F238E27FC236}">
                <a16:creationId xmlns:a16="http://schemas.microsoft.com/office/drawing/2014/main" id="{5401BB4B-FD8C-41F6-AC02-02A25C4B1954}"/>
              </a:ext>
            </a:extLst>
          </p:cNvPr>
          <p:cNvSpPr/>
          <p:nvPr/>
        </p:nvSpPr>
        <p:spPr>
          <a:xfrm>
            <a:off x="7981131" y="1301038"/>
            <a:ext cx="800672" cy="278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9" name="مستطيل 58">
            <a:extLst>
              <a:ext uri="{FF2B5EF4-FFF2-40B4-BE49-F238E27FC236}">
                <a16:creationId xmlns:a16="http://schemas.microsoft.com/office/drawing/2014/main" id="{2A65C530-7D6C-4BCD-A54D-420188378DCC}"/>
              </a:ext>
            </a:extLst>
          </p:cNvPr>
          <p:cNvSpPr/>
          <p:nvPr/>
        </p:nvSpPr>
        <p:spPr>
          <a:xfrm>
            <a:off x="657460" y="1834896"/>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0" name="مستطيل 59">
            <a:extLst>
              <a:ext uri="{FF2B5EF4-FFF2-40B4-BE49-F238E27FC236}">
                <a16:creationId xmlns:a16="http://schemas.microsoft.com/office/drawing/2014/main" id="{662C9929-2EE1-44DD-8A5D-043387FD3E5D}"/>
              </a:ext>
            </a:extLst>
          </p:cNvPr>
          <p:cNvSpPr/>
          <p:nvPr/>
        </p:nvSpPr>
        <p:spPr>
          <a:xfrm>
            <a:off x="4134185" y="2876891"/>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61" name="مستطيل 60">
            <a:extLst>
              <a:ext uri="{FF2B5EF4-FFF2-40B4-BE49-F238E27FC236}">
                <a16:creationId xmlns:a16="http://schemas.microsoft.com/office/drawing/2014/main" id="{A7A2E206-1AC7-463B-BF34-625778150B73}"/>
              </a:ext>
            </a:extLst>
          </p:cNvPr>
          <p:cNvSpPr/>
          <p:nvPr/>
        </p:nvSpPr>
        <p:spPr>
          <a:xfrm>
            <a:off x="5802632" y="1588519"/>
            <a:ext cx="720156" cy="3957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dirty="0">
              <a:solidFill>
                <a:prstClr val="white"/>
              </a:solidFill>
              <a:latin typeface="Calibri"/>
              <a:cs typeface="Arial" panose="020B0604020202020204" pitchFamily="34" charset="0"/>
            </a:endParaRPr>
          </a:p>
        </p:txBody>
      </p:sp>
      <p:sp>
        <p:nvSpPr>
          <p:cNvPr id="62" name="مستطيل 61">
            <a:extLst>
              <a:ext uri="{FF2B5EF4-FFF2-40B4-BE49-F238E27FC236}">
                <a16:creationId xmlns:a16="http://schemas.microsoft.com/office/drawing/2014/main" id="{6FD18043-FE7A-4A52-8920-64E648D64590}"/>
              </a:ext>
            </a:extLst>
          </p:cNvPr>
          <p:cNvSpPr/>
          <p:nvPr/>
        </p:nvSpPr>
        <p:spPr>
          <a:xfrm>
            <a:off x="654928" y="1836350"/>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3" name="مستطيل 62">
            <a:extLst>
              <a:ext uri="{FF2B5EF4-FFF2-40B4-BE49-F238E27FC236}">
                <a16:creationId xmlns:a16="http://schemas.microsoft.com/office/drawing/2014/main" id="{676FA115-E7D5-4E34-B202-0952A7A9BCCD}"/>
              </a:ext>
            </a:extLst>
          </p:cNvPr>
          <p:cNvSpPr/>
          <p:nvPr/>
        </p:nvSpPr>
        <p:spPr>
          <a:xfrm>
            <a:off x="4132360" y="2872023"/>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66" name="مستطيل 65">
            <a:extLst>
              <a:ext uri="{FF2B5EF4-FFF2-40B4-BE49-F238E27FC236}">
                <a16:creationId xmlns:a16="http://schemas.microsoft.com/office/drawing/2014/main" id="{8C43C81E-010C-4A42-96B3-1827BDE750A8}"/>
              </a:ext>
            </a:extLst>
          </p:cNvPr>
          <p:cNvSpPr/>
          <p:nvPr/>
        </p:nvSpPr>
        <p:spPr>
          <a:xfrm>
            <a:off x="5802632" y="1594051"/>
            <a:ext cx="719253" cy="414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7" name="مستطيل 66">
            <a:extLst>
              <a:ext uri="{FF2B5EF4-FFF2-40B4-BE49-F238E27FC236}">
                <a16:creationId xmlns:a16="http://schemas.microsoft.com/office/drawing/2014/main" id="{7AB14475-EC4D-4468-9A9F-D20C21A9AAB7}"/>
              </a:ext>
            </a:extLst>
          </p:cNvPr>
          <p:cNvSpPr/>
          <p:nvPr/>
        </p:nvSpPr>
        <p:spPr>
          <a:xfrm>
            <a:off x="1107508" y="1834896"/>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9" name="مستطيل 68">
            <a:extLst>
              <a:ext uri="{FF2B5EF4-FFF2-40B4-BE49-F238E27FC236}">
                <a16:creationId xmlns:a16="http://schemas.microsoft.com/office/drawing/2014/main" id="{F7466B44-3F4D-41AB-B2D3-E1373A4CF5BA}"/>
              </a:ext>
            </a:extLst>
          </p:cNvPr>
          <p:cNvSpPr/>
          <p:nvPr/>
        </p:nvSpPr>
        <p:spPr>
          <a:xfrm>
            <a:off x="4135704" y="2885174"/>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70" name="مستطيل 69">
            <a:extLst>
              <a:ext uri="{FF2B5EF4-FFF2-40B4-BE49-F238E27FC236}">
                <a16:creationId xmlns:a16="http://schemas.microsoft.com/office/drawing/2014/main" id="{1721B016-CF9B-4743-8A59-CC3A2796F350}"/>
              </a:ext>
            </a:extLst>
          </p:cNvPr>
          <p:cNvSpPr/>
          <p:nvPr/>
        </p:nvSpPr>
        <p:spPr>
          <a:xfrm>
            <a:off x="6554944" y="1584055"/>
            <a:ext cx="686036" cy="40022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dirty="0">
              <a:solidFill>
                <a:prstClr val="white"/>
              </a:solidFill>
              <a:latin typeface="Calibri"/>
              <a:cs typeface="Arial" panose="020B0604020202020204" pitchFamily="34" charset="0"/>
            </a:endParaRPr>
          </a:p>
        </p:txBody>
      </p:sp>
      <p:sp>
        <p:nvSpPr>
          <p:cNvPr id="71" name="مستطيل 70">
            <a:extLst>
              <a:ext uri="{FF2B5EF4-FFF2-40B4-BE49-F238E27FC236}">
                <a16:creationId xmlns:a16="http://schemas.microsoft.com/office/drawing/2014/main" id="{3FE326E7-92B5-4485-A955-ECC591FB98F3}"/>
              </a:ext>
            </a:extLst>
          </p:cNvPr>
          <p:cNvSpPr/>
          <p:nvPr/>
        </p:nvSpPr>
        <p:spPr>
          <a:xfrm>
            <a:off x="1104518" y="1838392"/>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2" name="مستطيل 71">
            <a:extLst>
              <a:ext uri="{FF2B5EF4-FFF2-40B4-BE49-F238E27FC236}">
                <a16:creationId xmlns:a16="http://schemas.microsoft.com/office/drawing/2014/main" id="{3F8DF2A4-154F-4DBF-A730-CD65A794814A}"/>
              </a:ext>
            </a:extLst>
          </p:cNvPr>
          <p:cNvSpPr/>
          <p:nvPr/>
        </p:nvSpPr>
        <p:spPr>
          <a:xfrm>
            <a:off x="4132359" y="2881460"/>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73" name="مستطيل 72">
            <a:extLst>
              <a:ext uri="{FF2B5EF4-FFF2-40B4-BE49-F238E27FC236}">
                <a16:creationId xmlns:a16="http://schemas.microsoft.com/office/drawing/2014/main" id="{DD0F8181-9129-4368-ACE4-75C2C45054C0}"/>
              </a:ext>
            </a:extLst>
          </p:cNvPr>
          <p:cNvSpPr/>
          <p:nvPr/>
        </p:nvSpPr>
        <p:spPr>
          <a:xfrm>
            <a:off x="6554944" y="1599466"/>
            <a:ext cx="686036" cy="384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4" name="مستطيل 73">
            <a:extLst>
              <a:ext uri="{FF2B5EF4-FFF2-40B4-BE49-F238E27FC236}">
                <a16:creationId xmlns:a16="http://schemas.microsoft.com/office/drawing/2014/main" id="{A19B8354-C929-41CD-8157-4D8546F61C95}"/>
              </a:ext>
            </a:extLst>
          </p:cNvPr>
          <p:cNvSpPr/>
          <p:nvPr/>
        </p:nvSpPr>
        <p:spPr>
          <a:xfrm>
            <a:off x="1568121" y="1834725"/>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5" name="مستطيل 74">
            <a:extLst>
              <a:ext uri="{FF2B5EF4-FFF2-40B4-BE49-F238E27FC236}">
                <a16:creationId xmlns:a16="http://schemas.microsoft.com/office/drawing/2014/main" id="{4F6E2A51-DEB8-49F7-8C4D-465E7EA3FCB7}"/>
              </a:ext>
            </a:extLst>
          </p:cNvPr>
          <p:cNvSpPr/>
          <p:nvPr/>
        </p:nvSpPr>
        <p:spPr>
          <a:xfrm>
            <a:off x="4135703" y="2875936"/>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76" name="مستطيل 75">
            <a:extLst>
              <a:ext uri="{FF2B5EF4-FFF2-40B4-BE49-F238E27FC236}">
                <a16:creationId xmlns:a16="http://schemas.microsoft.com/office/drawing/2014/main" id="{C76F0DB3-50F9-4E38-95DF-068674CA617D}"/>
              </a:ext>
            </a:extLst>
          </p:cNvPr>
          <p:cNvSpPr/>
          <p:nvPr/>
        </p:nvSpPr>
        <p:spPr>
          <a:xfrm>
            <a:off x="7303762" y="1643941"/>
            <a:ext cx="614018" cy="3848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dirty="0">
              <a:solidFill>
                <a:prstClr val="white"/>
              </a:solidFill>
              <a:latin typeface="Calibri"/>
              <a:cs typeface="Arial" panose="020B0604020202020204" pitchFamily="34" charset="0"/>
            </a:endParaRPr>
          </a:p>
        </p:txBody>
      </p:sp>
      <p:sp>
        <p:nvSpPr>
          <p:cNvPr id="77" name="مستطيل 76">
            <a:extLst>
              <a:ext uri="{FF2B5EF4-FFF2-40B4-BE49-F238E27FC236}">
                <a16:creationId xmlns:a16="http://schemas.microsoft.com/office/drawing/2014/main" id="{F5F11B13-2F5D-4298-BF7D-1D1ED73B2DD9}"/>
              </a:ext>
            </a:extLst>
          </p:cNvPr>
          <p:cNvSpPr/>
          <p:nvPr/>
        </p:nvSpPr>
        <p:spPr>
          <a:xfrm>
            <a:off x="1568119" y="1838392"/>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8" name="مستطيل 77">
            <a:extLst>
              <a:ext uri="{FF2B5EF4-FFF2-40B4-BE49-F238E27FC236}">
                <a16:creationId xmlns:a16="http://schemas.microsoft.com/office/drawing/2014/main" id="{4C872AD0-37FB-47A1-BD68-63A5A8B953C5}"/>
              </a:ext>
            </a:extLst>
          </p:cNvPr>
          <p:cNvSpPr/>
          <p:nvPr/>
        </p:nvSpPr>
        <p:spPr>
          <a:xfrm>
            <a:off x="7303761" y="1622452"/>
            <a:ext cx="614018" cy="409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9" name="مستطيل 78">
            <a:extLst>
              <a:ext uri="{FF2B5EF4-FFF2-40B4-BE49-F238E27FC236}">
                <a16:creationId xmlns:a16="http://schemas.microsoft.com/office/drawing/2014/main" id="{D70BE70C-A740-418E-8A38-149E00EA64D7}"/>
              </a:ext>
            </a:extLst>
          </p:cNvPr>
          <p:cNvSpPr/>
          <p:nvPr/>
        </p:nvSpPr>
        <p:spPr>
          <a:xfrm>
            <a:off x="4132358" y="2874980"/>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6" name="مستطيل 45">
            <a:extLst>
              <a:ext uri="{FF2B5EF4-FFF2-40B4-BE49-F238E27FC236}">
                <a16:creationId xmlns:a16="http://schemas.microsoft.com/office/drawing/2014/main" id="{C2154444-5585-4159-BF49-3F772EA80D60}"/>
              </a:ext>
            </a:extLst>
          </p:cNvPr>
          <p:cNvSpPr/>
          <p:nvPr/>
        </p:nvSpPr>
        <p:spPr>
          <a:xfrm>
            <a:off x="2012090" y="1829721"/>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5" name="مستطيل 54">
            <a:extLst>
              <a:ext uri="{FF2B5EF4-FFF2-40B4-BE49-F238E27FC236}">
                <a16:creationId xmlns:a16="http://schemas.microsoft.com/office/drawing/2014/main" id="{9C4E8AC8-0082-43BA-86BD-5B7A2BAE6AF8}"/>
              </a:ext>
            </a:extLst>
          </p:cNvPr>
          <p:cNvSpPr/>
          <p:nvPr/>
        </p:nvSpPr>
        <p:spPr>
          <a:xfrm>
            <a:off x="4130444" y="2871121"/>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9" name="مستطيل 48">
            <a:extLst>
              <a:ext uri="{FF2B5EF4-FFF2-40B4-BE49-F238E27FC236}">
                <a16:creationId xmlns:a16="http://schemas.microsoft.com/office/drawing/2014/main" id="{93F0C618-024C-47BF-B21A-C2C7D2B77E97}"/>
              </a:ext>
            </a:extLst>
          </p:cNvPr>
          <p:cNvSpPr/>
          <p:nvPr/>
        </p:nvSpPr>
        <p:spPr>
          <a:xfrm>
            <a:off x="7981131" y="1598579"/>
            <a:ext cx="800672" cy="409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2" name="مستطيل 51">
            <a:extLst>
              <a:ext uri="{FF2B5EF4-FFF2-40B4-BE49-F238E27FC236}">
                <a16:creationId xmlns:a16="http://schemas.microsoft.com/office/drawing/2014/main" id="{CAB1B717-EE64-44CF-A8E8-A64189655566}"/>
              </a:ext>
            </a:extLst>
          </p:cNvPr>
          <p:cNvSpPr/>
          <p:nvPr/>
        </p:nvSpPr>
        <p:spPr>
          <a:xfrm>
            <a:off x="4129024" y="2874979"/>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7" name="مستطيل 46">
            <a:extLst>
              <a:ext uri="{FF2B5EF4-FFF2-40B4-BE49-F238E27FC236}">
                <a16:creationId xmlns:a16="http://schemas.microsoft.com/office/drawing/2014/main" id="{3979778D-F4F2-48A0-994C-E5C112870FC1}"/>
              </a:ext>
            </a:extLst>
          </p:cNvPr>
          <p:cNvSpPr/>
          <p:nvPr/>
        </p:nvSpPr>
        <p:spPr>
          <a:xfrm>
            <a:off x="2012090" y="1829721"/>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82" name="Table 7">
                <a:extLst>
                  <a:ext uri="{FF2B5EF4-FFF2-40B4-BE49-F238E27FC236}">
                    <a16:creationId xmlns:a16="http://schemas.microsoft.com/office/drawing/2014/main" id="{B8E98EFB-2062-42DE-87D3-E7C7BE07B0F0}"/>
                  </a:ext>
                </a:extLst>
              </p:cNvPr>
              <p:cNvGraphicFramePr>
                <a:graphicFrameLocks noGrp="1"/>
              </p:cNvGraphicFramePr>
              <p:nvPr>
                <p:extLst>
                  <p:ext uri="{D42A27DB-BD31-4B8C-83A1-F6EECF244321}">
                    <p14:modId xmlns:p14="http://schemas.microsoft.com/office/powerpoint/2010/main" val="3831452938"/>
                  </p:ext>
                </p:extLst>
              </p:nvPr>
            </p:nvGraphicFramePr>
            <p:xfrm>
              <a:off x="4159734" y="2924944"/>
              <a:ext cx="1117056" cy="893901"/>
            </p:xfrm>
            <a:graphic>
              <a:graphicData uri="http://schemas.openxmlformats.org/drawingml/2006/table">
                <a:tbl>
                  <a:tblPr bandRow="1">
                    <a:tableStyleId>{5C22544A-7EE6-4342-B048-85BDC9FD1C3A}</a:tableStyleId>
                  </a:tblPr>
                  <a:tblGrid>
                    <a:gridCol w="372352">
                      <a:extLst>
                        <a:ext uri="{9D8B030D-6E8A-4147-A177-3AD203B41FA5}">
                          <a16:colId xmlns:a16="http://schemas.microsoft.com/office/drawing/2014/main" val="2946490792"/>
                        </a:ext>
                      </a:extLst>
                    </a:gridCol>
                    <a:gridCol w="372352">
                      <a:extLst>
                        <a:ext uri="{9D8B030D-6E8A-4147-A177-3AD203B41FA5}">
                          <a16:colId xmlns:a16="http://schemas.microsoft.com/office/drawing/2014/main" val="3088224545"/>
                        </a:ext>
                      </a:extLst>
                    </a:gridCol>
                    <a:gridCol w="372352">
                      <a:extLst>
                        <a:ext uri="{9D8B030D-6E8A-4147-A177-3AD203B41FA5}">
                          <a16:colId xmlns:a16="http://schemas.microsoft.com/office/drawing/2014/main" val="2264766990"/>
                        </a:ext>
                      </a:extLst>
                    </a:gridCol>
                  </a:tblGrid>
                  <a:tr h="297967">
                    <a:tc>
                      <a:txBody>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𝑘</m:t>
                                    </m:r>
                                  </m:e>
                                  <m:sub>
                                    <m:r>
                                      <a:rPr lang="en-US" sz="1000" b="0" i="1" smtClean="0">
                                        <a:latin typeface="Cambria Math" panose="02040503050406030204" pitchFamily="18" charset="0"/>
                                      </a:rPr>
                                      <m:t>1</m:t>
                                    </m:r>
                                    <m:r>
                                      <a:rPr lang="en-US" sz="1000" b="0" i="1" smtClean="0">
                                        <a:latin typeface="Cambria Math" panose="02040503050406030204" pitchFamily="18" charset="0"/>
                                      </a:rPr>
                                      <m:t>,</m:t>
                                    </m:r>
                                    <m:r>
                                      <a:rPr lang="en-US" sz="1000" b="0" i="1" smtClean="0">
                                        <a:latin typeface="Cambria Math" panose="02040503050406030204" pitchFamily="18" charset="0"/>
                                      </a:rPr>
                                      <m:t>1</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𝑘</m:t>
                                    </m:r>
                                  </m:e>
                                  <m:sub>
                                    <m:r>
                                      <a:rPr lang="en-US" sz="1000" b="0" i="1" smtClean="0">
                                        <a:latin typeface="Cambria Math" panose="02040503050406030204" pitchFamily="18" charset="0"/>
                                      </a:rPr>
                                      <m:t>1</m:t>
                                    </m:r>
                                    <m:r>
                                      <a:rPr lang="en-US" sz="1000" b="0" i="1" smtClean="0">
                                        <a:latin typeface="Cambria Math" panose="02040503050406030204" pitchFamily="18" charset="0"/>
                                      </a:rPr>
                                      <m:t>,</m:t>
                                    </m:r>
                                    <m:r>
                                      <a:rPr lang="en-US" sz="1000" b="0" i="1" smtClean="0">
                                        <a:latin typeface="Cambria Math" panose="02040503050406030204" pitchFamily="18" charset="0"/>
                                      </a:rPr>
                                      <m:t>2</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𝑘</m:t>
                                    </m:r>
                                  </m:e>
                                  <m:sub>
                                    <m:r>
                                      <a:rPr lang="en-US" sz="1000" b="0" i="1" smtClean="0">
                                        <a:latin typeface="Cambria Math" panose="02040503050406030204" pitchFamily="18" charset="0"/>
                                      </a:rPr>
                                      <m:t>1</m:t>
                                    </m:r>
                                    <m:r>
                                      <a:rPr lang="en-US" sz="1000" b="0" i="1" smtClean="0">
                                        <a:latin typeface="Cambria Math" panose="02040503050406030204" pitchFamily="18" charset="0"/>
                                      </a:rPr>
                                      <m:t>,</m:t>
                                    </m:r>
                                    <m:r>
                                      <a:rPr lang="ar-EG" sz="1000" b="0" i="1" smtClean="0">
                                        <a:latin typeface="Cambria Math" panose="02040503050406030204" pitchFamily="18" charset="0"/>
                                      </a:rPr>
                                      <m:t>3</m:t>
                                    </m:r>
                                  </m:sub>
                                </m:sSub>
                              </m:oMath>
                            </m:oMathPara>
                          </a14:m>
                          <a:endParaRPr lang="en-US" sz="1000" dirty="0"/>
                        </a:p>
                      </a:txBody>
                      <a:tcPr marL="68580" marR="68580" marT="34290" marB="34290"/>
                    </a:tc>
                    <a:extLst>
                      <a:ext uri="{0D108BD9-81ED-4DB2-BD59-A6C34878D82A}">
                        <a16:rowId xmlns:a16="http://schemas.microsoft.com/office/drawing/2014/main" val="3186106624"/>
                      </a:ext>
                    </a:extLst>
                  </a:tr>
                  <a:tr h="297967">
                    <a:tc>
                      <a:txBody>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𝑘</m:t>
                                    </m:r>
                                  </m:e>
                                  <m:sub>
                                    <m:r>
                                      <a:rPr lang="ar-EG" sz="1000" b="0" i="1" smtClean="0">
                                        <a:latin typeface="Cambria Math" panose="02040503050406030204" pitchFamily="18" charset="0"/>
                                      </a:rPr>
                                      <m:t>2</m:t>
                                    </m:r>
                                    <m:r>
                                      <a:rPr lang="en-US" sz="1000" b="0" i="1" smtClean="0">
                                        <a:latin typeface="Cambria Math" panose="02040503050406030204" pitchFamily="18" charset="0"/>
                                      </a:rPr>
                                      <m:t>,</m:t>
                                    </m:r>
                                    <m:r>
                                      <a:rPr lang="en-US" sz="1000" b="0" i="1" smtClean="0">
                                        <a:latin typeface="Cambria Math" panose="02040503050406030204" pitchFamily="18" charset="0"/>
                                      </a:rPr>
                                      <m:t>1</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𝑘</m:t>
                                    </m:r>
                                  </m:e>
                                  <m:sub>
                                    <m:r>
                                      <a:rPr lang="ar-EG" sz="1000" b="0" i="1" smtClean="0">
                                        <a:latin typeface="Cambria Math" panose="02040503050406030204" pitchFamily="18" charset="0"/>
                                      </a:rPr>
                                      <m:t>2</m:t>
                                    </m:r>
                                    <m:r>
                                      <a:rPr lang="en-US" sz="1000" b="0" i="1" smtClean="0">
                                        <a:latin typeface="Cambria Math" panose="02040503050406030204" pitchFamily="18" charset="0"/>
                                      </a:rPr>
                                      <m:t>,</m:t>
                                    </m:r>
                                    <m:r>
                                      <a:rPr lang="ar-EG" sz="1000" b="0" i="1" smtClean="0">
                                        <a:latin typeface="Cambria Math" panose="02040503050406030204" pitchFamily="18" charset="0"/>
                                      </a:rPr>
                                      <m:t>2</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𝑘</m:t>
                                    </m:r>
                                  </m:e>
                                  <m:sub>
                                    <m:r>
                                      <a:rPr lang="ar-EG" sz="1000" b="0" i="1" smtClean="0">
                                        <a:latin typeface="Cambria Math" panose="02040503050406030204" pitchFamily="18" charset="0"/>
                                      </a:rPr>
                                      <m:t>2</m:t>
                                    </m:r>
                                    <m:r>
                                      <a:rPr lang="en-US" sz="1000" b="0" i="1" smtClean="0">
                                        <a:latin typeface="Cambria Math" panose="02040503050406030204" pitchFamily="18" charset="0"/>
                                      </a:rPr>
                                      <m:t>,</m:t>
                                    </m:r>
                                    <m:r>
                                      <a:rPr lang="ar-EG" sz="1000" b="0" i="1" smtClean="0">
                                        <a:latin typeface="Cambria Math" panose="02040503050406030204" pitchFamily="18" charset="0"/>
                                      </a:rPr>
                                      <m:t>3</m:t>
                                    </m:r>
                                  </m:sub>
                                </m:sSub>
                              </m:oMath>
                            </m:oMathPara>
                          </a14:m>
                          <a:endParaRPr lang="en-US" sz="1000" dirty="0"/>
                        </a:p>
                      </a:txBody>
                      <a:tcPr marL="68580" marR="68580" marT="34290" marB="34290"/>
                    </a:tc>
                    <a:extLst>
                      <a:ext uri="{0D108BD9-81ED-4DB2-BD59-A6C34878D82A}">
                        <a16:rowId xmlns:a16="http://schemas.microsoft.com/office/drawing/2014/main" val="3248826473"/>
                      </a:ext>
                    </a:extLst>
                  </a:tr>
                  <a:tr h="297967">
                    <a:tc>
                      <a:txBody>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𝑘</m:t>
                                    </m:r>
                                  </m:e>
                                  <m:sub>
                                    <m:r>
                                      <a:rPr lang="ar-EG" sz="1000" b="0" i="1" smtClean="0">
                                        <a:latin typeface="Cambria Math" panose="02040503050406030204" pitchFamily="18" charset="0"/>
                                      </a:rPr>
                                      <m:t>3</m:t>
                                    </m:r>
                                    <m:r>
                                      <a:rPr lang="en-US" sz="1000" b="0" i="1" smtClean="0">
                                        <a:latin typeface="Cambria Math" panose="02040503050406030204" pitchFamily="18" charset="0"/>
                                      </a:rPr>
                                      <m:t>,</m:t>
                                    </m:r>
                                    <m:r>
                                      <a:rPr lang="en-US" sz="1000" b="0" i="1" smtClean="0">
                                        <a:latin typeface="Cambria Math" panose="02040503050406030204" pitchFamily="18" charset="0"/>
                                      </a:rPr>
                                      <m:t>1</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𝑘</m:t>
                                    </m:r>
                                  </m:e>
                                  <m:sub>
                                    <m:r>
                                      <a:rPr lang="ar-EG" sz="1000" b="0" i="1" smtClean="0">
                                        <a:latin typeface="Cambria Math" panose="02040503050406030204" pitchFamily="18" charset="0"/>
                                      </a:rPr>
                                      <m:t>3</m:t>
                                    </m:r>
                                    <m:r>
                                      <a:rPr lang="en-US" sz="1000" b="0" i="1" smtClean="0">
                                        <a:latin typeface="Cambria Math" panose="02040503050406030204" pitchFamily="18" charset="0"/>
                                      </a:rPr>
                                      <m:t>,</m:t>
                                    </m:r>
                                    <m:r>
                                      <a:rPr lang="ar-EG" sz="1000" b="0" i="1" smtClean="0">
                                        <a:latin typeface="Cambria Math" panose="02040503050406030204" pitchFamily="18" charset="0"/>
                                      </a:rPr>
                                      <m:t>2</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𝑘</m:t>
                                    </m:r>
                                  </m:e>
                                  <m:sub>
                                    <m:r>
                                      <a:rPr lang="ar-EG" sz="1000" b="0" i="1" smtClean="0">
                                        <a:latin typeface="Cambria Math" panose="02040503050406030204" pitchFamily="18" charset="0"/>
                                      </a:rPr>
                                      <m:t>3</m:t>
                                    </m:r>
                                    <m:r>
                                      <a:rPr lang="en-US" sz="1000" b="0" i="1" smtClean="0">
                                        <a:latin typeface="Cambria Math" panose="02040503050406030204" pitchFamily="18" charset="0"/>
                                      </a:rPr>
                                      <m:t>,</m:t>
                                    </m:r>
                                    <m:r>
                                      <a:rPr lang="ar-EG" sz="1000" b="0" i="1" smtClean="0">
                                        <a:latin typeface="Cambria Math" panose="02040503050406030204" pitchFamily="18" charset="0"/>
                                      </a:rPr>
                                      <m:t>3</m:t>
                                    </m:r>
                                  </m:sub>
                                </m:sSub>
                              </m:oMath>
                            </m:oMathPara>
                          </a14:m>
                          <a:endParaRPr lang="en-US" sz="1000" dirty="0"/>
                        </a:p>
                      </a:txBody>
                      <a:tcPr marL="68580" marR="68580" marT="34290" marB="34290"/>
                    </a:tc>
                    <a:extLst>
                      <a:ext uri="{0D108BD9-81ED-4DB2-BD59-A6C34878D82A}">
                        <a16:rowId xmlns:a16="http://schemas.microsoft.com/office/drawing/2014/main" val="1064099976"/>
                      </a:ext>
                    </a:extLst>
                  </a:tr>
                </a:tbl>
              </a:graphicData>
            </a:graphic>
          </p:graphicFrame>
        </mc:Choice>
        <mc:Fallback xmlns="">
          <p:graphicFrame>
            <p:nvGraphicFramePr>
              <p:cNvPr id="82" name="Table 7">
                <a:extLst>
                  <a:ext uri="{FF2B5EF4-FFF2-40B4-BE49-F238E27FC236}">
                    <a16:creationId xmlns:a16="http://schemas.microsoft.com/office/drawing/2014/main" id="{B8E98EFB-2062-42DE-87D3-E7C7BE07B0F0}"/>
                  </a:ext>
                </a:extLst>
              </p:cNvPr>
              <p:cNvGraphicFramePr>
                <a:graphicFrameLocks noGrp="1"/>
              </p:cNvGraphicFramePr>
              <p:nvPr>
                <p:extLst>
                  <p:ext uri="{D42A27DB-BD31-4B8C-83A1-F6EECF244321}">
                    <p14:modId xmlns:p14="http://schemas.microsoft.com/office/powerpoint/2010/main" val="3831452938"/>
                  </p:ext>
                </p:extLst>
              </p:nvPr>
            </p:nvGraphicFramePr>
            <p:xfrm>
              <a:off x="4159734" y="2924944"/>
              <a:ext cx="1117056" cy="893901"/>
            </p:xfrm>
            <a:graphic>
              <a:graphicData uri="http://schemas.openxmlformats.org/drawingml/2006/table">
                <a:tbl>
                  <a:tblPr bandRow="1">
                    <a:tableStyleId>{5C22544A-7EE6-4342-B048-85BDC9FD1C3A}</a:tableStyleId>
                  </a:tblPr>
                  <a:tblGrid>
                    <a:gridCol w="372352">
                      <a:extLst>
                        <a:ext uri="{9D8B030D-6E8A-4147-A177-3AD203B41FA5}">
                          <a16:colId xmlns:a16="http://schemas.microsoft.com/office/drawing/2014/main" val="2946490792"/>
                        </a:ext>
                      </a:extLst>
                    </a:gridCol>
                    <a:gridCol w="372352">
                      <a:extLst>
                        <a:ext uri="{9D8B030D-6E8A-4147-A177-3AD203B41FA5}">
                          <a16:colId xmlns:a16="http://schemas.microsoft.com/office/drawing/2014/main" val="3088224545"/>
                        </a:ext>
                      </a:extLst>
                    </a:gridCol>
                    <a:gridCol w="372352">
                      <a:extLst>
                        <a:ext uri="{9D8B030D-6E8A-4147-A177-3AD203B41FA5}">
                          <a16:colId xmlns:a16="http://schemas.microsoft.com/office/drawing/2014/main" val="2264766990"/>
                        </a:ext>
                      </a:extLst>
                    </a:gridCol>
                  </a:tblGrid>
                  <a:tr h="297967">
                    <a:tc>
                      <a:txBody>
                        <a:bodyPr/>
                        <a:lstStyle/>
                        <a:p>
                          <a:endParaRPr lang="en-US"/>
                        </a:p>
                      </a:txBody>
                      <a:tcPr marL="68580" marR="68580" marT="34290" marB="34290">
                        <a:blipFill>
                          <a:blip r:embed="rId2"/>
                          <a:stretch>
                            <a:fillRect l="-1639" t="-2041" r="-204918" b="-206122"/>
                          </a:stretch>
                        </a:blipFill>
                      </a:tcPr>
                    </a:tc>
                    <a:tc>
                      <a:txBody>
                        <a:bodyPr/>
                        <a:lstStyle/>
                        <a:p>
                          <a:endParaRPr lang="en-US"/>
                        </a:p>
                      </a:txBody>
                      <a:tcPr marL="68580" marR="68580" marT="34290" marB="34290">
                        <a:blipFill>
                          <a:blip r:embed="rId2"/>
                          <a:stretch>
                            <a:fillRect l="-100000" t="-2041" r="-101613" b="-206122"/>
                          </a:stretch>
                        </a:blipFill>
                      </a:tcPr>
                    </a:tc>
                    <a:tc>
                      <a:txBody>
                        <a:bodyPr/>
                        <a:lstStyle/>
                        <a:p>
                          <a:endParaRPr lang="en-US"/>
                        </a:p>
                      </a:txBody>
                      <a:tcPr marL="68580" marR="68580" marT="34290" marB="34290">
                        <a:blipFill>
                          <a:blip r:embed="rId2"/>
                          <a:stretch>
                            <a:fillRect l="-203279" t="-2041" r="-3279" b="-206122"/>
                          </a:stretch>
                        </a:blipFill>
                      </a:tcPr>
                    </a:tc>
                    <a:extLst>
                      <a:ext uri="{0D108BD9-81ED-4DB2-BD59-A6C34878D82A}">
                        <a16:rowId xmlns:a16="http://schemas.microsoft.com/office/drawing/2014/main" val="3186106624"/>
                      </a:ext>
                    </a:extLst>
                  </a:tr>
                  <a:tr h="297967">
                    <a:tc>
                      <a:txBody>
                        <a:bodyPr/>
                        <a:lstStyle/>
                        <a:p>
                          <a:endParaRPr lang="en-US"/>
                        </a:p>
                      </a:txBody>
                      <a:tcPr marL="68580" marR="68580" marT="34290" marB="34290">
                        <a:blipFill>
                          <a:blip r:embed="rId2"/>
                          <a:stretch>
                            <a:fillRect l="-1639" t="-100000" r="-204918" b="-102000"/>
                          </a:stretch>
                        </a:blipFill>
                      </a:tcPr>
                    </a:tc>
                    <a:tc>
                      <a:txBody>
                        <a:bodyPr/>
                        <a:lstStyle/>
                        <a:p>
                          <a:endParaRPr lang="en-US"/>
                        </a:p>
                      </a:txBody>
                      <a:tcPr marL="68580" marR="68580" marT="34290" marB="34290">
                        <a:blipFill>
                          <a:blip r:embed="rId2"/>
                          <a:stretch>
                            <a:fillRect l="-100000" t="-100000" r="-101613" b="-102000"/>
                          </a:stretch>
                        </a:blipFill>
                      </a:tcPr>
                    </a:tc>
                    <a:tc>
                      <a:txBody>
                        <a:bodyPr/>
                        <a:lstStyle/>
                        <a:p>
                          <a:endParaRPr lang="en-US"/>
                        </a:p>
                      </a:txBody>
                      <a:tcPr marL="68580" marR="68580" marT="34290" marB="34290">
                        <a:blipFill>
                          <a:blip r:embed="rId2"/>
                          <a:stretch>
                            <a:fillRect l="-203279" t="-100000" r="-3279" b="-102000"/>
                          </a:stretch>
                        </a:blipFill>
                      </a:tcPr>
                    </a:tc>
                    <a:extLst>
                      <a:ext uri="{0D108BD9-81ED-4DB2-BD59-A6C34878D82A}">
                        <a16:rowId xmlns:a16="http://schemas.microsoft.com/office/drawing/2014/main" val="3248826473"/>
                      </a:ext>
                    </a:extLst>
                  </a:tr>
                  <a:tr h="297967">
                    <a:tc>
                      <a:txBody>
                        <a:bodyPr/>
                        <a:lstStyle/>
                        <a:p>
                          <a:endParaRPr lang="en-US"/>
                        </a:p>
                      </a:txBody>
                      <a:tcPr marL="68580" marR="68580" marT="34290" marB="34290">
                        <a:blipFill>
                          <a:blip r:embed="rId2"/>
                          <a:stretch>
                            <a:fillRect l="-1639" t="-204082" r="-204918" b="-4082"/>
                          </a:stretch>
                        </a:blipFill>
                      </a:tcPr>
                    </a:tc>
                    <a:tc>
                      <a:txBody>
                        <a:bodyPr/>
                        <a:lstStyle/>
                        <a:p>
                          <a:endParaRPr lang="en-US"/>
                        </a:p>
                      </a:txBody>
                      <a:tcPr marL="68580" marR="68580" marT="34290" marB="34290">
                        <a:blipFill>
                          <a:blip r:embed="rId2"/>
                          <a:stretch>
                            <a:fillRect l="-100000" t="-204082" r="-101613" b="-4082"/>
                          </a:stretch>
                        </a:blipFill>
                      </a:tcPr>
                    </a:tc>
                    <a:tc>
                      <a:txBody>
                        <a:bodyPr/>
                        <a:lstStyle/>
                        <a:p>
                          <a:endParaRPr lang="en-US"/>
                        </a:p>
                      </a:txBody>
                      <a:tcPr marL="68580" marR="68580" marT="34290" marB="34290">
                        <a:blipFill>
                          <a:blip r:embed="rId2"/>
                          <a:stretch>
                            <a:fillRect l="-203279" t="-204082" r="-3279" b="-4082"/>
                          </a:stretch>
                        </a:blipFill>
                      </a:tcPr>
                    </a:tc>
                    <a:extLst>
                      <a:ext uri="{0D108BD9-81ED-4DB2-BD59-A6C34878D82A}">
                        <a16:rowId xmlns:a16="http://schemas.microsoft.com/office/drawing/2014/main" val="10640999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1" name="Table 4">
                <a:extLst>
                  <a:ext uri="{FF2B5EF4-FFF2-40B4-BE49-F238E27FC236}">
                    <a16:creationId xmlns:a16="http://schemas.microsoft.com/office/drawing/2014/main" id="{41389643-F7A0-425D-B455-58D1F97F5802}"/>
                  </a:ext>
                </a:extLst>
              </p:cNvPr>
              <p:cNvGraphicFramePr>
                <a:graphicFrameLocks noGrp="1"/>
              </p:cNvGraphicFramePr>
              <p:nvPr>
                <p:extLst>
                  <p:ext uri="{D42A27DB-BD31-4B8C-83A1-F6EECF244321}">
                    <p14:modId xmlns:p14="http://schemas.microsoft.com/office/powerpoint/2010/main" val="1010898352"/>
                  </p:ext>
                </p:extLst>
              </p:nvPr>
            </p:nvGraphicFramePr>
            <p:xfrm>
              <a:off x="5773914" y="1289326"/>
              <a:ext cx="3063077" cy="4640421"/>
            </p:xfrm>
            <a:graphic>
              <a:graphicData uri="http://schemas.openxmlformats.org/drawingml/2006/table">
                <a:tbl>
                  <a:tblPr bandRow="1">
                    <a:effectLst>
                      <a:outerShdw blurRad="50800" dist="38100" dir="5400000" algn="t" rotWithShape="0">
                        <a:prstClr val="black">
                          <a:alpha val="40000"/>
                        </a:prstClr>
                      </a:outerShdw>
                    </a:effectLst>
                    <a:tableStyleId>{5940675A-B579-460E-94D1-54222C63F5DA}</a:tableStyleId>
                  </a:tblPr>
                  <a:tblGrid>
                    <a:gridCol w="774170">
                      <a:extLst>
                        <a:ext uri="{9D8B030D-6E8A-4147-A177-3AD203B41FA5}">
                          <a16:colId xmlns:a16="http://schemas.microsoft.com/office/drawing/2014/main" val="968533515"/>
                        </a:ext>
                      </a:extLst>
                    </a:gridCol>
                    <a:gridCol w="720728">
                      <a:extLst>
                        <a:ext uri="{9D8B030D-6E8A-4147-A177-3AD203B41FA5}">
                          <a16:colId xmlns:a16="http://schemas.microsoft.com/office/drawing/2014/main" val="674882969"/>
                        </a:ext>
                      </a:extLst>
                    </a:gridCol>
                    <a:gridCol w="685724">
                      <a:extLst>
                        <a:ext uri="{9D8B030D-6E8A-4147-A177-3AD203B41FA5}">
                          <a16:colId xmlns:a16="http://schemas.microsoft.com/office/drawing/2014/main" val="3257100339"/>
                        </a:ext>
                      </a:extLst>
                    </a:gridCol>
                    <a:gridCol w="882455">
                      <a:extLst>
                        <a:ext uri="{9D8B030D-6E8A-4147-A177-3AD203B41FA5}">
                          <a16:colId xmlns:a16="http://schemas.microsoft.com/office/drawing/2014/main" val="128298010"/>
                        </a:ext>
                      </a:extLst>
                    </a:gridCol>
                  </a:tblGrid>
                  <a:tr h="307420">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416945"/>
                      </a:ext>
                    </a:extLst>
                  </a:tr>
                  <a:tr h="4331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p>
                          <a:endParaRPr lang="en-US" sz="800" b="1" kern="1200" dirty="0">
                            <a:solidFill>
                              <a:schemeClr val="dk1"/>
                            </a:solidFill>
                            <a:latin typeface="+mn-lt"/>
                            <a:ea typeface="+mn-ea"/>
                            <a:cs typeface="+mn-cs"/>
                          </a:endParaRP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r>
                                          <a:rPr lang="en-US" sz="800" b="1" i="1" smtClean="0">
                                            <a:latin typeface="Cambria Math" panose="02040503050406030204" pitchFamily="18" charset="0"/>
                                          </a:rPr>
                                          <m:t> </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8384719"/>
                      </a:ext>
                    </a:extLst>
                  </a:tr>
                  <a:tr h="433150">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p>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003611"/>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4692557"/>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017174"/>
                      </a:ext>
                    </a:extLst>
                  </a:tr>
                  <a:tr h="392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181800"/>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5032342"/>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706629"/>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237288"/>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8632072"/>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208873"/>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95214"/>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5202"/>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420297"/>
                      </a:ext>
                    </a:extLst>
                  </a:tr>
                </a:tbl>
              </a:graphicData>
            </a:graphic>
          </p:graphicFrame>
        </mc:Choice>
        <mc:Fallback xmlns="">
          <p:graphicFrame>
            <p:nvGraphicFramePr>
              <p:cNvPr id="81" name="Table 4">
                <a:extLst>
                  <a:ext uri="{FF2B5EF4-FFF2-40B4-BE49-F238E27FC236}">
                    <a16:creationId xmlns:a16="http://schemas.microsoft.com/office/drawing/2014/main" id="{41389643-F7A0-425D-B455-58D1F97F5802}"/>
                  </a:ext>
                </a:extLst>
              </p:cNvPr>
              <p:cNvGraphicFramePr>
                <a:graphicFrameLocks noGrp="1"/>
              </p:cNvGraphicFramePr>
              <p:nvPr>
                <p:extLst>
                  <p:ext uri="{D42A27DB-BD31-4B8C-83A1-F6EECF244321}">
                    <p14:modId xmlns:p14="http://schemas.microsoft.com/office/powerpoint/2010/main" val="1010898352"/>
                  </p:ext>
                </p:extLst>
              </p:nvPr>
            </p:nvGraphicFramePr>
            <p:xfrm>
              <a:off x="5773914" y="1289326"/>
              <a:ext cx="3063077" cy="4640421"/>
            </p:xfrm>
            <a:graphic>
              <a:graphicData uri="http://schemas.openxmlformats.org/drawingml/2006/table">
                <a:tbl>
                  <a:tblPr bandRow="1">
                    <a:effectLst>
                      <a:outerShdw blurRad="50800" dist="38100" dir="5400000" algn="t" rotWithShape="0">
                        <a:prstClr val="black">
                          <a:alpha val="40000"/>
                        </a:prstClr>
                      </a:outerShdw>
                    </a:effectLst>
                    <a:tableStyleId>{5940675A-B579-460E-94D1-54222C63F5DA}</a:tableStyleId>
                  </a:tblPr>
                  <a:tblGrid>
                    <a:gridCol w="774170">
                      <a:extLst>
                        <a:ext uri="{9D8B030D-6E8A-4147-A177-3AD203B41FA5}">
                          <a16:colId xmlns:a16="http://schemas.microsoft.com/office/drawing/2014/main" val="968533515"/>
                        </a:ext>
                      </a:extLst>
                    </a:gridCol>
                    <a:gridCol w="720728">
                      <a:extLst>
                        <a:ext uri="{9D8B030D-6E8A-4147-A177-3AD203B41FA5}">
                          <a16:colId xmlns:a16="http://schemas.microsoft.com/office/drawing/2014/main" val="674882969"/>
                        </a:ext>
                      </a:extLst>
                    </a:gridCol>
                    <a:gridCol w="685724">
                      <a:extLst>
                        <a:ext uri="{9D8B030D-6E8A-4147-A177-3AD203B41FA5}">
                          <a16:colId xmlns:a16="http://schemas.microsoft.com/office/drawing/2014/main" val="3257100339"/>
                        </a:ext>
                      </a:extLst>
                    </a:gridCol>
                    <a:gridCol w="882455">
                      <a:extLst>
                        <a:ext uri="{9D8B030D-6E8A-4147-A177-3AD203B41FA5}">
                          <a16:colId xmlns:a16="http://schemas.microsoft.com/office/drawing/2014/main" val="128298010"/>
                        </a:ext>
                      </a:extLst>
                    </a:gridCol>
                  </a:tblGrid>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10000" r="-307874" b="-146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10000" r="-231356" b="-146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10000" r="-141593" b="-146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10000" r="-10345" b="-1466000"/>
                          </a:stretch>
                        </a:blipFill>
                      </a:tcPr>
                    </a:tc>
                    <a:extLst>
                      <a:ext uri="{0D108BD9-81ED-4DB2-BD59-A6C34878D82A}">
                        <a16:rowId xmlns:a16="http://schemas.microsoft.com/office/drawing/2014/main" val="2002416945"/>
                      </a:ext>
                    </a:extLst>
                  </a:tr>
                  <a:tr h="43315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76389" r="-307874" b="-91805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76389" r="-231356" b="-91805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76389" r="-141593" b="-91805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76389" r="-10345" b="-918056"/>
                          </a:stretch>
                        </a:blipFill>
                      </a:tcPr>
                    </a:tc>
                    <a:extLst>
                      <a:ext uri="{0D108BD9-81ED-4DB2-BD59-A6C34878D82A}">
                        <a16:rowId xmlns:a16="http://schemas.microsoft.com/office/drawing/2014/main" val="3318384719"/>
                      </a:ext>
                    </a:extLst>
                  </a:tr>
                  <a:tr h="43315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178873" r="-307874" b="-83098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178873" r="-231356" b="-83098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178873" r="-141593" b="-83098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178873" r="-10345" b="-830986"/>
                          </a:stretch>
                        </a:blipFill>
                      </a:tcPr>
                    </a:tc>
                    <a:extLst>
                      <a:ext uri="{0D108BD9-81ED-4DB2-BD59-A6C34878D82A}">
                        <a16:rowId xmlns:a16="http://schemas.microsoft.com/office/drawing/2014/main" val="2226003611"/>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396000" r="-307874" b="-1080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396000" r="-231356" b="-1080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396000" r="-141593" b="-1080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396000" r="-10345" b="-1080000"/>
                          </a:stretch>
                        </a:blipFill>
                      </a:tcPr>
                    </a:tc>
                    <a:extLst>
                      <a:ext uri="{0D108BD9-81ED-4DB2-BD59-A6C34878D82A}">
                        <a16:rowId xmlns:a16="http://schemas.microsoft.com/office/drawing/2014/main" val="2354692557"/>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486275" r="-307874" b="-95882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486275" r="-231356" b="-95882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486275" r="-141593" b="-95882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486275" r="-10345" b="-958824"/>
                          </a:stretch>
                        </a:blipFill>
                      </a:tcPr>
                    </a:tc>
                    <a:extLst>
                      <a:ext uri="{0D108BD9-81ED-4DB2-BD59-A6C34878D82A}">
                        <a16:rowId xmlns:a16="http://schemas.microsoft.com/office/drawing/2014/main" val="1443017174"/>
                      </a:ext>
                    </a:extLst>
                  </a:tr>
                  <a:tr h="392501">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467188" r="-307874" b="-66406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467188" r="-231356" b="-66406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467188" r="-141593" b="-66406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467188" r="-10345" b="-664063"/>
                          </a:stretch>
                        </a:blipFill>
                      </a:tcPr>
                    </a:tc>
                    <a:extLst>
                      <a:ext uri="{0D108BD9-81ED-4DB2-BD59-A6C34878D82A}">
                        <a16:rowId xmlns:a16="http://schemas.microsoft.com/office/drawing/2014/main" val="464181800"/>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711765" r="-307874" b="-73333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711765" r="-231356" b="-73333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711765" r="-141593" b="-73333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711765" r="-10345" b="-733333"/>
                          </a:stretch>
                        </a:blipFill>
                      </a:tcPr>
                    </a:tc>
                    <a:extLst>
                      <a:ext uri="{0D108BD9-81ED-4DB2-BD59-A6C34878D82A}">
                        <a16:rowId xmlns:a16="http://schemas.microsoft.com/office/drawing/2014/main" val="1415032342"/>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828000" r="-307874" b="-64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828000" r="-231356" b="-64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828000" r="-141593" b="-64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828000" r="-10345" b="-648000"/>
                          </a:stretch>
                        </a:blipFill>
                      </a:tcPr>
                    </a:tc>
                    <a:extLst>
                      <a:ext uri="{0D108BD9-81ED-4DB2-BD59-A6C34878D82A}">
                        <a16:rowId xmlns:a16="http://schemas.microsoft.com/office/drawing/2014/main" val="504706629"/>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909804" r="-307874" b="-53529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909804" r="-231356" b="-53529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909804" r="-141593" b="-53529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909804" r="-10345" b="-535294"/>
                          </a:stretch>
                        </a:blipFill>
                      </a:tcPr>
                    </a:tc>
                    <a:extLst>
                      <a:ext uri="{0D108BD9-81ED-4DB2-BD59-A6C34878D82A}">
                        <a16:rowId xmlns:a16="http://schemas.microsoft.com/office/drawing/2014/main" val="3167237288"/>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1030000" r="-307874" b="-44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1030000" r="-231356" b="-44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1030000" r="-141593" b="-44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1030000" r="-10345" b="-446000"/>
                          </a:stretch>
                        </a:blipFill>
                      </a:tcPr>
                    </a:tc>
                    <a:extLst>
                      <a:ext uri="{0D108BD9-81ED-4DB2-BD59-A6C34878D82A}">
                        <a16:rowId xmlns:a16="http://schemas.microsoft.com/office/drawing/2014/main" val="3178632072"/>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1107843" r="-307874" b="-337255"/>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1107843" r="-231356" b="-337255"/>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1107843" r="-141593" b="-337255"/>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1107843" r="-10345" b="-337255"/>
                          </a:stretch>
                        </a:blipFill>
                      </a:tcPr>
                    </a:tc>
                    <a:extLst>
                      <a:ext uri="{0D108BD9-81ED-4DB2-BD59-A6C34878D82A}">
                        <a16:rowId xmlns:a16="http://schemas.microsoft.com/office/drawing/2014/main" val="1741208873"/>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1232000" r="-307874" b="-244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1232000" r="-231356" b="-244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1232000" r="-141593" b="-244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1232000" r="-10345" b="-244000"/>
                          </a:stretch>
                        </a:blipFill>
                      </a:tcPr>
                    </a:tc>
                    <a:extLst>
                      <a:ext uri="{0D108BD9-81ED-4DB2-BD59-A6C34878D82A}">
                        <a16:rowId xmlns:a16="http://schemas.microsoft.com/office/drawing/2014/main" val="373295214"/>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9449" t="-1305882" r="-307874" b="-13921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17797" t="-1305882" r="-231356" b="-13921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27434" t="-1305882" r="-141593" b="-13921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55172" t="-1305882" r="-10345" b="-139216"/>
                          </a:stretch>
                        </a:blipFill>
                      </a:tcPr>
                    </a:tc>
                    <a:extLst>
                      <a:ext uri="{0D108BD9-81ED-4DB2-BD59-A6C34878D82A}">
                        <a16:rowId xmlns:a16="http://schemas.microsoft.com/office/drawing/2014/main" val="3273365202"/>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9449" t="-1434000" r="-307874" b="-4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17797" t="-1434000" r="-231356" b="-4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27434" t="-1434000" r="-141593" b="-4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55172" t="-1434000" r="-10345" b="-42000"/>
                          </a:stretch>
                        </a:blipFill>
                      </a:tcPr>
                    </a:tc>
                    <a:extLst>
                      <a:ext uri="{0D108BD9-81ED-4DB2-BD59-A6C34878D82A}">
                        <a16:rowId xmlns:a16="http://schemas.microsoft.com/office/drawing/2014/main" val="1248420297"/>
                      </a:ext>
                    </a:extLst>
                  </a:tr>
                </a:tbl>
              </a:graphicData>
            </a:graphic>
          </p:graphicFrame>
        </mc:Fallback>
      </mc:AlternateContent>
      <p:graphicFrame>
        <p:nvGraphicFramePr>
          <p:cNvPr id="80" name="Content Placeholder 3">
            <a:extLst>
              <a:ext uri="{FF2B5EF4-FFF2-40B4-BE49-F238E27FC236}">
                <a16:creationId xmlns:a16="http://schemas.microsoft.com/office/drawing/2014/main" id="{61653FF6-641B-45D0-B3DB-E6D8F737B1A7}"/>
              </a:ext>
            </a:extLst>
          </p:cNvPr>
          <p:cNvGraphicFramePr>
            <a:graphicFrameLocks/>
          </p:cNvGraphicFramePr>
          <p:nvPr>
            <p:extLst/>
          </p:nvPr>
        </p:nvGraphicFramePr>
        <p:xfrm>
          <a:off x="657917" y="1548626"/>
          <a:ext cx="2712756" cy="4186400"/>
        </p:xfrm>
        <a:graphic>
          <a:graphicData uri="http://schemas.openxmlformats.org/drawingml/2006/table">
            <a:tbl>
              <a:tblPr bandRow="1">
                <a:effectLst>
                  <a:outerShdw blurRad="50800" dist="38100" dir="5400000" algn="t" rotWithShape="0">
                    <a:prstClr val="black">
                      <a:alpha val="40000"/>
                    </a:prstClr>
                  </a:outerShdw>
                </a:effectLst>
                <a:tableStyleId>{5940675A-B579-460E-94D1-54222C63F5DA}</a:tableStyleId>
              </a:tblPr>
              <a:tblGrid>
                <a:gridCol w="452126">
                  <a:extLst>
                    <a:ext uri="{9D8B030D-6E8A-4147-A177-3AD203B41FA5}">
                      <a16:colId xmlns:a16="http://schemas.microsoft.com/office/drawing/2014/main" val="1915828655"/>
                    </a:ext>
                  </a:extLst>
                </a:gridCol>
                <a:gridCol w="452126">
                  <a:extLst>
                    <a:ext uri="{9D8B030D-6E8A-4147-A177-3AD203B41FA5}">
                      <a16:colId xmlns:a16="http://schemas.microsoft.com/office/drawing/2014/main" val="957155008"/>
                    </a:ext>
                  </a:extLst>
                </a:gridCol>
                <a:gridCol w="452126">
                  <a:extLst>
                    <a:ext uri="{9D8B030D-6E8A-4147-A177-3AD203B41FA5}">
                      <a16:colId xmlns:a16="http://schemas.microsoft.com/office/drawing/2014/main" val="1000045392"/>
                    </a:ext>
                  </a:extLst>
                </a:gridCol>
                <a:gridCol w="452126">
                  <a:extLst>
                    <a:ext uri="{9D8B030D-6E8A-4147-A177-3AD203B41FA5}">
                      <a16:colId xmlns:a16="http://schemas.microsoft.com/office/drawing/2014/main" val="3688817148"/>
                    </a:ext>
                  </a:extLst>
                </a:gridCol>
                <a:gridCol w="452126">
                  <a:extLst>
                    <a:ext uri="{9D8B030D-6E8A-4147-A177-3AD203B41FA5}">
                      <a16:colId xmlns:a16="http://schemas.microsoft.com/office/drawing/2014/main" val="2306346498"/>
                    </a:ext>
                  </a:extLst>
                </a:gridCol>
                <a:gridCol w="452126">
                  <a:extLst>
                    <a:ext uri="{9D8B030D-6E8A-4147-A177-3AD203B41FA5}">
                      <a16:colId xmlns:a16="http://schemas.microsoft.com/office/drawing/2014/main" val="727380100"/>
                    </a:ext>
                  </a:extLst>
                </a:gridCol>
              </a:tblGrid>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2294646"/>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433825"/>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917166"/>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9157221"/>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7964957"/>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820502"/>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7583941"/>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745637"/>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1750372"/>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5572834"/>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136236"/>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409839"/>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079461"/>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277830"/>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4674967"/>
                  </a:ext>
                </a:extLst>
              </a:tr>
              <a:tr h="261650">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4296509"/>
                  </a:ext>
                </a:extLst>
              </a:tr>
            </a:tbl>
          </a:graphicData>
        </a:graphic>
      </p:graphicFrame>
    </p:spTree>
    <p:extLst>
      <p:ext uri="{BB962C8B-B14F-4D97-AF65-F5344CB8AC3E}">
        <p14:creationId xmlns:p14="http://schemas.microsoft.com/office/powerpoint/2010/main" val="342331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2" grpId="0" animBg="1"/>
      <p:bldP spid="50" grpId="0" animBg="1"/>
      <p:bldP spid="51" grpId="0" animBg="1"/>
      <p:bldP spid="53" grpId="0" animBg="1"/>
      <p:bldP spid="54" grpId="0" animBg="1"/>
      <p:bldP spid="56" grpId="0" animBg="1"/>
      <p:bldP spid="57" grpId="0" animBg="1"/>
      <p:bldP spid="58"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3" grpId="0" animBg="1"/>
      <p:bldP spid="59" grpId="0" animBg="1"/>
      <p:bldP spid="60" grpId="0" animBg="1"/>
      <p:bldP spid="61" grpId="0" animBg="1"/>
      <p:bldP spid="62" grpId="0" animBg="1"/>
      <p:bldP spid="63" grpId="0" animBg="1"/>
      <p:bldP spid="66" grpId="0" animBg="1"/>
      <p:bldP spid="67"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46" grpId="0" animBg="1"/>
      <p:bldP spid="55" grpId="0" animBg="1"/>
      <p:bldP spid="49" grpId="0" animBg="1"/>
      <p:bldP spid="52" grpId="0" animBg="1"/>
      <p:bldP spid="4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57897" y="1455336"/>
            <a:ext cx="7628206" cy="3682219"/>
          </a:xfrm>
          <a:prstGeom prst="roundRect">
            <a:avLst/>
          </a:prstGeom>
          <a:solidFill>
            <a:schemeClr val="accent6">
              <a:lumMod val="20000"/>
              <a:lumOff val="8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 name="Content Placeholder 2"/>
          <p:cNvSpPr>
            <a:spLocks noGrp="1"/>
          </p:cNvSpPr>
          <p:nvPr>
            <p:ph idx="1"/>
          </p:nvPr>
        </p:nvSpPr>
        <p:spPr>
          <a:xfrm>
            <a:off x="949736" y="3029920"/>
            <a:ext cx="7628206" cy="2506715"/>
          </a:xfrm>
        </p:spPr>
        <p:txBody>
          <a:bodyPr>
            <a:normAutofit/>
          </a:bodyPr>
          <a:lstStyle/>
          <a:p>
            <a:pPr marL="342900" indent="-342900">
              <a:buFont typeface="Wingdings" panose="05000000000000000000" pitchFamily="2" charset="2"/>
              <a:buChar char="ü"/>
            </a:pPr>
            <a:r>
              <a:rPr lang="en-US" sz="1800" dirty="0">
                <a:cs typeface="+mj-cs"/>
              </a:rPr>
              <a:t>The ReLU layer applies the function</a:t>
            </a:r>
          </a:p>
          <a:p>
            <a:pPr lvl="1">
              <a:lnSpc>
                <a:spcPct val="150000"/>
              </a:lnSpc>
            </a:pPr>
            <a:r>
              <a:rPr lang="en-US" b="1" dirty="0">
                <a:cs typeface="+mj-cs"/>
              </a:rPr>
              <a:t>f(x) = max(0, x)</a:t>
            </a:r>
            <a:r>
              <a:rPr lang="en-US" dirty="0">
                <a:cs typeface="+mj-cs"/>
              </a:rPr>
              <a:t> to all of the values in the input volume. </a:t>
            </a:r>
          </a:p>
          <a:p>
            <a:pPr lvl="1">
              <a:lnSpc>
                <a:spcPct val="150000"/>
              </a:lnSpc>
            </a:pPr>
            <a:r>
              <a:rPr lang="en-US" dirty="0">
                <a:cs typeface="+mj-cs"/>
              </a:rPr>
              <a:t>In basic terms, this layer just changes all the negative activations to 0. </a:t>
            </a:r>
          </a:p>
        </p:txBody>
      </p:sp>
      <p:sp>
        <p:nvSpPr>
          <p:cNvPr id="7" name="مستطيل 6">
            <a:extLst>
              <a:ext uri="{FF2B5EF4-FFF2-40B4-BE49-F238E27FC236}">
                <a16:creationId xmlns:a16="http://schemas.microsoft.com/office/drawing/2014/main" id="{D44A210E-1C70-4536-9A10-69BC0BDE2252}"/>
              </a:ext>
            </a:extLst>
          </p:cNvPr>
          <p:cNvSpPr/>
          <p:nvPr/>
        </p:nvSpPr>
        <p:spPr>
          <a:xfrm>
            <a:off x="2952456" y="2023339"/>
            <a:ext cx="3239086" cy="438581"/>
          </a:xfrm>
          <a:prstGeom prst="rect">
            <a:avLst/>
          </a:prstGeom>
          <a:solidFill>
            <a:schemeClr val="accent4">
              <a:lumMod val="75000"/>
            </a:schemeClr>
          </a:solidFill>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sz="2100" b="1" dirty="0">
                <a:solidFill>
                  <a:prstClr val="white">
                    <a:lumMod val="95000"/>
                  </a:prstClr>
                </a:solidFill>
                <a:latin typeface="Calibri"/>
              </a:rPr>
              <a:t>RelU layer</a:t>
            </a:r>
          </a:p>
        </p:txBody>
      </p:sp>
    </p:spTree>
    <p:extLst>
      <p:ext uri="{BB962C8B-B14F-4D97-AF65-F5344CB8AC3E}">
        <p14:creationId xmlns:p14="http://schemas.microsoft.com/office/powerpoint/2010/main" val="401541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outHorizontal)">
                                      <p:cBhvr>
                                        <p:cTn id="12" dur="500"/>
                                        <p:tgtEl>
                                          <p:spTgt spid="3">
                                            <p:txEl>
                                              <p:pRg st="0" end="0"/>
                                            </p:txEl>
                                          </p:spTgt>
                                        </p:tgtEl>
                                      </p:cBhvr>
                                    </p:animEffect>
                                  </p:childTnLst>
                                </p:cTn>
                              </p:par>
                              <p:par>
                                <p:cTn id="13" presetID="16" presetClass="entr" presetSubtype="42"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outHorizontal)">
                                      <p:cBhvr>
                                        <p:cTn id="15" dur="500"/>
                                        <p:tgtEl>
                                          <p:spTgt spid="3">
                                            <p:txEl>
                                              <p:pRg st="1" end="1"/>
                                            </p:txEl>
                                          </p:spTgt>
                                        </p:tgtEl>
                                      </p:cBhvr>
                                    </p:animEffect>
                                  </p:childTnLst>
                                </p:cTn>
                              </p:par>
                              <p:par>
                                <p:cTn id="16" presetID="16" presetClass="entr" presetSubtype="42"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out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4FEE237-CFD5-4F5D-8446-5A3E81852CA6}"/>
              </a:ext>
            </a:extLst>
          </p:cNvPr>
          <p:cNvSpPr/>
          <p:nvPr/>
        </p:nvSpPr>
        <p:spPr>
          <a:xfrm>
            <a:off x="119848" y="1083630"/>
            <a:ext cx="8908742" cy="4660777"/>
          </a:xfrm>
          <a:prstGeom prst="roundRect">
            <a:avLst/>
          </a:prstGeom>
          <a:ln w="19050">
            <a:solidFill>
              <a:schemeClr val="accent5">
                <a:lumMod val="75000"/>
              </a:schemeClr>
            </a:solidFill>
          </a:ln>
          <a:effectLst>
            <a:innerShdw blurRad="114300">
              <a:prstClr val="black"/>
            </a:innerShdw>
          </a:effectLst>
        </p:spPr>
        <p:style>
          <a:lnRef idx="2">
            <a:schemeClr val="accent5"/>
          </a:lnRef>
          <a:fillRef idx="1">
            <a:schemeClr val="lt1"/>
          </a:fillRef>
          <a:effectRef idx="0">
            <a:schemeClr val="accent5"/>
          </a:effectRef>
          <a:fontRef idx="minor">
            <a:schemeClr val="dk1"/>
          </a:fontRef>
        </p:style>
        <p:txBody>
          <a:bodyPr rtlCol="0" anchor="t"/>
          <a:lstStyle/>
          <a:p>
            <a:pPr algn="l" defTabSz="342900" rtl="0"/>
            <a:endParaRPr lang="en-US" sz="1350" dirty="0">
              <a:solidFill>
                <a:srgbClr val="5B9BD5">
                  <a:lumMod val="75000"/>
                </a:srgbClr>
              </a:solidFill>
              <a:latin typeface="proxima_novaregular"/>
            </a:endParaRPr>
          </a:p>
          <a:p>
            <a:pPr marL="214313" indent="-214313" algn="l" defTabSz="342900" rtl="0">
              <a:buFont typeface="Wingdings" panose="05000000000000000000" pitchFamily="2" charset="2"/>
              <a:buChar char="q"/>
            </a:pPr>
            <a:r>
              <a:rPr lang="en-US" sz="1350" b="1" dirty="0">
                <a:solidFill>
                  <a:srgbClr val="5B9BD5">
                    <a:lumMod val="75000"/>
                  </a:srgbClr>
                </a:solidFill>
                <a:latin typeface="proxima_novaregular"/>
              </a:rPr>
              <a:t>What is a biological neural network ?</a:t>
            </a:r>
          </a:p>
          <a:p>
            <a:pPr marL="214313" indent="-214313" algn="l" defTabSz="342900" rtl="0">
              <a:buFont typeface="Wingdings" panose="05000000000000000000" pitchFamily="2" charset="2"/>
              <a:buChar char="§"/>
            </a:pPr>
            <a:r>
              <a:rPr lang="en-US" sz="1200" dirty="0">
                <a:solidFill>
                  <a:srgbClr val="000000"/>
                </a:solidFill>
                <a:latin typeface="proxima_novaregular"/>
              </a:rPr>
              <a:t>biological neural network is a network of neurons that are</a:t>
            </a:r>
          </a:p>
          <a:p>
            <a:pPr algn="l" defTabSz="342900" rtl="0"/>
            <a:r>
              <a:rPr lang="en-US" sz="1200" dirty="0">
                <a:solidFill>
                  <a:srgbClr val="000000"/>
                </a:solidFill>
                <a:latin typeface="proxima_novaregular"/>
              </a:rPr>
              <a:t>      connected together by axons and dendrites.</a:t>
            </a:r>
          </a:p>
          <a:p>
            <a:pPr marL="214313" indent="-214313" algn="l" defTabSz="342900" rtl="0">
              <a:buFont typeface="Wingdings" panose="05000000000000000000" pitchFamily="2" charset="2"/>
              <a:buChar char="§"/>
            </a:pPr>
            <a:r>
              <a:rPr lang="en-US" sz="1200" dirty="0">
                <a:solidFill>
                  <a:srgbClr val="000000"/>
                </a:solidFill>
                <a:latin typeface="proxima_novaregular"/>
              </a:rPr>
              <a:t>The connections between neurons are made by synapses.</a:t>
            </a:r>
          </a:p>
          <a:p>
            <a:pPr marL="214313" indent="-214313" algn="l" defTabSz="342900" rtl="0">
              <a:buFont typeface="Wingdings" panose="05000000000000000000" pitchFamily="2" charset="2"/>
              <a:buChar char="§"/>
            </a:pPr>
            <a:r>
              <a:rPr lang="en-US" sz="1200" dirty="0">
                <a:solidFill>
                  <a:srgbClr val="000000"/>
                </a:solidFill>
                <a:latin typeface="proxima_novaregular"/>
              </a:rPr>
              <a:t>The axons transport chemicals that caused by </a:t>
            </a:r>
          </a:p>
          <a:p>
            <a:pPr algn="l" defTabSz="342900" rtl="0"/>
            <a:r>
              <a:rPr lang="en-US" sz="1200" dirty="0">
                <a:solidFill>
                  <a:srgbClr val="000000"/>
                </a:solidFill>
                <a:latin typeface="proxima_novaregular"/>
              </a:rPr>
              <a:t>      neurotransmitters to be released onto dendrites.</a:t>
            </a:r>
          </a:p>
          <a:p>
            <a:pPr marL="214313" indent="-214313" algn="l" defTabSz="342900" rtl="0">
              <a:buFont typeface="Wingdings" panose="05000000000000000000" pitchFamily="2" charset="2"/>
              <a:buChar char="§"/>
            </a:pPr>
            <a:r>
              <a:rPr lang="en-US" sz="1200" dirty="0">
                <a:solidFill>
                  <a:srgbClr val="000000"/>
                </a:solidFill>
                <a:latin typeface="proxima_novaregular"/>
              </a:rPr>
              <a:t>The neural network is able to learn and remember</a:t>
            </a:r>
          </a:p>
          <a:p>
            <a:pPr algn="l" defTabSz="342900" rtl="0"/>
            <a:r>
              <a:rPr lang="en-US" sz="1200" dirty="0">
                <a:solidFill>
                  <a:srgbClr val="000000"/>
                </a:solidFill>
                <a:latin typeface="proxima_novaregular"/>
              </a:rPr>
              <a:t>       information, allowing it to solve problems or</a:t>
            </a:r>
            <a:r>
              <a:rPr lang="en-US" sz="1200" dirty="0">
                <a:solidFill>
                  <a:prstClr val="black"/>
                </a:solidFill>
                <a:latin typeface="proxima_novaregular"/>
              </a:rPr>
              <a:t> make </a:t>
            </a:r>
            <a:r>
              <a:rPr lang="en-US" sz="1200" dirty="0">
                <a:solidFill>
                  <a:srgbClr val="000000"/>
                </a:solidFill>
                <a:latin typeface="proxima_novaregular"/>
              </a:rPr>
              <a:t>decisions.</a:t>
            </a:r>
            <a:endParaRPr lang="en-US" sz="1200" dirty="0">
              <a:solidFill>
                <a:srgbClr val="ED7D31"/>
              </a:solidFill>
              <a:latin typeface="Calibri" panose="020F0502020204030204"/>
            </a:endParaRPr>
          </a:p>
          <a:p>
            <a:pPr algn="l" defTabSz="342900" rtl="0"/>
            <a:endParaRPr lang="en-US" sz="1200" dirty="0">
              <a:solidFill>
                <a:srgbClr val="5B9BD5">
                  <a:lumMod val="75000"/>
                </a:srgbClr>
              </a:solidFill>
              <a:latin typeface="Calibri" panose="020F0502020204030204"/>
            </a:endParaRPr>
          </a:p>
          <a:p>
            <a:pPr marL="214313" indent="-214313" algn="l" defTabSz="342900" rtl="0">
              <a:buFont typeface="Wingdings" panose="05000000000000000000" pitchFamily="2" charset="2"/>
              <a:buChar char="q"/>
            </a:pPr>
            <a:r>
              <a:rPr lang="en-US" sz="1350" b="1" dirty="0">
                <a:solidFill>
                  <a:srgbClr val="5B9BD5">
                    <a:lumMod val="75000"/>
                  </a:srgbClr>
                </a:solidFill>
                <a:latin typeface="Calibri" panose="020F0502020204030204"/>
              </a:rPr>
              <a:t>What is biological neural network structure?</a:t>
            </a:r>
          </a:p>
          <a:p>
            <a:pPr algn="l" defTabSz="342900" rtl="0"/>
            <a:r>
              <a:rPr lang="en-US" sz="1350" dirty="0">
                <a:solidFill>
                  <a:prstClr val="black"/>
                </a:solidFill>
                <a:latin typeface="Calibri" panose="020F0502020204030204"/>
              </a:rPr>
              <a:t>     Biological Neural Network (BNN) structure consists of :</a:t>
            </a:r>
          </a:p>
          <a:p>
            <a:pPr marL="214313" indent="-214313" algn="l" defTabSz="342900" rtl="0">
              <a:buFont typeface="Wingdings" panose="05000000000000000000" pitchFamily="2" charset="2"/>
              <a:buChar char="Ø"/>
            </a:pPr>
            <a:r>
              <a:rPr lang="en-US" sz="1200" dirty="0">
                <a:solidFill>
                  <a:prstClr val="black"/>
                </a:solidFill>
                <a:latin typeface="Calibri" panose="020F0502020204030204"/>
              </a:rPr>
              <a:t>Synapse</a:t>
            </a:r>
          </a:p>
          <a:p>
            <a:pPr marL="214313" indent="-214313" algn="l" defTabSz="342900" rtl="0">
              <a:buFont typeface="Wingdings" panose="05000000000000000000" pitchFamily="2" charset="2"/>
              <a:buChar char="Ø"/>
            </a:pPr>
            <a:r>
              <a:rPr lang="en-US" sz="1200" dirty="0">
                <a:solidFill>
                  <a:prstClr val="black"/>
                </a:solidFill>
                <a:latin typeface="Calibri" panose="020F0502020204030204"/>
              </a:rPr>
              <a:t>dendrites</a:t>
            </a:r>
          </a:p>
          <a:p>
            <a:pPr marL="214313" indent="-214313" algn="l" defTabSz="342900" rtl="0">
              <a:buFont typeface="Wingdings" panose="05000000000000000000" pitchFamily="2" charset="2"/>
              <a:buChar char="Ø"/>
            </a:pPr>
            <a:r>
              <a:rPr lang="en-US" sz="1200" dirty="0">
                <a:solidFill>
                  <a:prstClr val="black"/>
                </a:solidFill>
                <a:latin typeface="Calibri" panose="020F0502020204030204"/>
              </a:rPr>
              <a:t>cell body</a:t>
            </a:r>
          </a:p>
          <a:p>
            <a:pPr marL="214313" indent="-214313" algn="l" defTabSz="342900" rtl="0">
              <a:buFont typeface="Wingdings" panose="05000000000000000000" pitchFamily="2" charset="2"/>
              <a:buChar char="Ø"/>
            </a:pPr>
            <a:r>
              <a:rPr lang="en-US" sz="1200" dirty="0">
                <a:solidFill>
                  <a:prstClr val="black"/>
                </a:solidFill>
                <a:latin typeface="Calibri" panose="020F0502020204030204"/>
              </a:rPr>
              <a:t>Axon</a:t>
            </a:r>
          </a:p>
          <a:p>
            <a:pPr marL="214313" indent="-214313" algn="l" defTabSz="342900" rtl="0">
              <a:buFont typeface="Wingdings" panose="05000000000000000000" pitchFamily="2" charset="2"/>
              <a:buChar char="Ø"/>
            </a:pPr>
            <a:endParaRPr lang="en-US" sz="1350" dirty="0">
              <a:solidFill>
                <a:srgbClr val="5B9BD5">
                  <a:lumMod val="75000"/>
                </a:srgbClr>
              </a:solidFill>
              <a:latin typeface="Calibri" panose="020F0502020204030204"/>
            </a:endParaRPr>
          </a:p>
          <a:p>
            <a:pPr marL="214313" indent="-214313" algn="l" defTabSz="342900" rtl="0">
              <a:buFont typeface="Wingdings" panose="05000000000000000000" pitchFamily="2" charset="2"/>
              <a:buChar char="q"/>
            </a:pPr>
            <a:r>
              <a:rPr lang="en-US" sz="1350" b="1" dirty="0">
                <a:solidFill>
                  <a:srgbClr val="5B9BD5">
                    <a:lumMod val="75000"/>
                  </a:srgbClr>
                </a:solidFill>
                <a:latin typeface="Arial" panose="020B0604020202020204" pitchFamily="34" charset="0"/>
              </a:rPr>
              <a:t>The human brain is composed of 86 billion nerve cells </a:t>
            </a:r>
          </a:p>
          <a:p>
            <a:pPr algn="l" defTabSz="342900" rtl="0"/>
            <a:r>
              <a:rPr lang="en-US" sz="1350" b="1" dirty="0">
                <a:solidFill>
                  <a:srgbClr val="5B9BD5">
                    <a:lumMod val="75000"/>
                  </a:srgbClr>
                </a:solidFill>
                <a:latin typeface="Arial" panose="020B0604020202020204" pitchFamily="34" charset="0"/>
              </a:rPr>
              <a:t>     called neurons.</a:t>
            </a:r>
            <a:endParaRPr lang="en-US" sz="1350" b="1" dirty="0">
              <a:solidFill>
                <a:srgbClr val="5B9BD5">
                  <a:lumMod val="75000"/>
                </a:srgbClr>
              </a:solidFill>
              <a:latin typeface="Calibri" panose="020F0502020204030204"/>
            </a:endParaRPr>
          </a:p>
        </p:txBody>
      </p:sp>
      <p:pic>
        <p:nvPicPr>
          <p:cNvPr id="12" name="Content Placeholder 11">
            <a:extLst>
              <a:ext uri="{FF2B5EF4-FFF2-40B4-BE49-F238E27FC236}">
                <a16:creationId xmlns:a16="http://schemas.microsoft.com/office/drawing/2014/main" id="{1F904CA8-FBAA-4CD9-828D-BD63B254715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48063" y="1419498"/>
            <a:ext cx="3672409" cy="3952048"/>
          </a:xfrm>
        </p:spPr>
      </p:pic>
    </p:spTree>
    <p:extLst>
      <p:ext uri="{BB962C8B-B14F-4D97-AF65-F5344CB8AC3E}">
        <p14:creationId xmlns:p14="http://schemas.microsoft.com/office/powerpoint/2010/main" val="20937943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07504" y="260648"/>
            <a:ext cx="8928992" cy="6192688"/>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1389643-F7A0-425D-B455-58D1F97F5802}"/>
                  </a:ext>
                </a:extLst>
              </p:cNvPr>
              <p:cNvGraphicFramePr>
                <a:graphicFrameLocks noGrp="1"/>
              </p:cNvGraphicFramePr>
              <p:nvPr>
                <p:extLst>
                  <p:ext uri="{D42A27DB-BD31-4B8C-83A1-F6EECF244321}">
                    <p14:modId xmlns:p14="http://schemas.microsoft.com/office/powerpoint/2010/main" val="4097345625"/>
                  </p:ext>
                </p:extLst>
              </p:nvPr>
            </p:nvGraphicFramePr>
            <p:xfrm>
              <a:off x="301969" y="1201972"/>
              <a:ext cx="3063077" cy="4555340"/>
            </p:xfrm>
            <a:graphic>
              <a:graphicData uri="http://schemas.openxmlformats.org/drawingml/2006/table">
                <a:tbl>
                  <a:tblPr bandRow="1">
                    <a:effectLst>
                      <a:outerShdw blurRad="50800" dist="38100" dir="5400000" algn="t" rotWithShape="0">
                        <a:prstClr val="black">
                          <a:alpha val="40000"/>
                        </a:prstClr>
                      </a:outerShdw>
                    </a:effectLst>
                    <a:tableStyleId>{5940675A-B579-460E-94D1-54222C63F5DA}</a:tableStyleId>
                  </a:tblPr>
                  <a:tblGrid>
                    <a:gridCol w="774170">
                      <a:extLst>
                        <a:ext uri="{9D8B030D-6E8A-4147-A177-3AD203B41FA5}">
                          <a16:colId xmlns:a16="http://schemas.microsoft.com/office/drawing/2014/main" val="968533515"/>
                        </a:ext>
                      </a:extLst>
                    </a:gridCol>
                    <a:gridCol w="720728">
                      <a:extLst>
                        <a:ext uri="{9D8B030D-6E8A-4147-A177-3AD203B41FA5}">
                          <a16:colId xmlns:a16="http://schemas.microsoft.com/office/drawing/2014/main" val="674882969"/>
                        </a:ext>
                      </a:extLst>
                    </a:gridCol>
                    <a:gridCol w="685724">
                      <a:extLst>
                        <a:ext uri="{9D8B030D-6E8A-4147-A177-3AD203B41FA5}">
                          <a16:colId xmlns:a16="http://schemas.microsoft.com/office/drawing/2014/main" val="3257100339"/>
                        </a:ext>
                      </a:extLst>
                    </a:gridCol>
                    <a:gridCol w="882455">
                      <a:extLst>
                        <a:ext uri="{9D8B030D-6E8A-4147-A177-3AD203B41FA5}">
                          <a16:colId xmlns:a16="http://schemas.microsoft.com/office/drawing/2014/main" val="128298010"/>
                        </a:ext>
                      </a:extLst>
                    </a:gridCol>
                  </a:tblGrid>
                  <a:tr h="307420">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416945"/>
                      </a:ext>
                    </a:extLst>
                  </a:tr>
                  <a:tr h="4331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p>
                          <a:endParaRPr lang="en-US" sz="800" b="1" kern="1200" dirty="0">
                            <a:solidFill>
                              <a:schemeClr val="dk1"/>
                            </a:solidFill>
                            <a:latin typeface="+mn-lt"/>
                            <a:ea typeface="+mn-ea"/>
                            <a:cs typeface="+mn-cs"/>
                          </a:endParaRP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r>
                                          <a:rPr lang="en-US" sz="800" b="1" i="1" smtClean="0">
                                            <a:latin typeface="Cambria Math" panose="02040503050406030204" pitchFamily="18" charset="0"/>
                                          </a:rPr>
                                          <m:t> </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8384719"/>
                      </a:ext>
                    </a:extLst>
                  </a:tr>
                  <a:tr h="433150">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p>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003611"/>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4692557"/>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017174"/>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181800"/>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5032342"/>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706629"/>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237288"/>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8632072"/>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208873"/>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95214"/>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5202"/>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420297"/>
                      </a:ext>
                    </a:extLst>
                  </a:tr>
                </a:tbl>
              </a:graphicData>
            </a:graphic>
          </p:graphicFrame>
        </mc:Choice>
        <mc:Fallback xmlns="">
          <p:graphicFrame>
            <p:nvGraphicFramePr>
              <p:cNvPr id="4" name="Table 4">
                <a:extLst>
                  <a:ext uri="{FF2B5EF4-FFF2-40B4-BE49-F238E27FC236}">
                    <a16:creationId xmlns:a16="http://schemas.microsoft.com/office/drawing/2014/main" id="{41389643-F7A0-425D-B455-58D1F97F5802}"/>
                  </a:ext>
                </a:extLst>
              </p:cNvPr>
              <p:cNvGraphicFramePr>
                <a:graphicFrameLocks noGrp="1"/>
              </p:cNvGraphicFramePr>
              <p:nvPr>
                <p:extLst>
                  <p:ext uri="{D42A27DB-BD31-4B8C-83A1-F6EECF244321}">
                    <p14:modId xmlns:p14="http://schemas.microsoft.com/office/powerpoint/2010/main" val="4097345625"/>
                  </p:ext>
                </p:extLst>
              </p:nvPr>
            </p:nvGraphicFramePr>
            <p:xfrm>
              <a:off x="301969" y="1201972"/>
              <a:ext cx="3063077" cy="4555340"/>
            </p:xfrm>
            <a:graphic>
              <a:graphicData uri="http://schemas.openxmlformats.org/drawingml/2006/table">
                <a:tbl>
                  <a:tblPr bandRow="1">
                    <a:effectLst>
                      <a:outerShdw blurRad="50800" dist="38100" dir="5400000" algn="t" rotWithShape="0">
                        <a:prstClr val="black">
                          <a:alpha val="40000"/>
                        </a:prstClr>
                      </a:outerShdw>
                    </a:effectLst>
                    <a:tableStyleId>{5940675A-B579-460E-94D1-54222C63F5DA}</a:tableStyleId>
                  </a:tblPr>
                  <a:tblGrid>
                    <a:gridCol w="774170">
                      <a:extLst>
                        <a:ext uri="{9D8B030D-6E8A-4147-A177-3AD203B41FA5}">
                          <a16:colId xmlns:a16="http://schemas.microsoft.com/office/drawing/2014/main" val="968533515"/>
                        </a:ext>
                      </a:extLst>
                    </a:gridCol>
                    <a:gridCol w="720728">
                      <a:extLst>
                        <a:ext uri="{9D8B030D-6E8A-4147-A177-3AD203B41FA5}">
                          <a16:colId xmlns:a16="http://schemas.microsoft.com/office/drawing/2014/main" val="674882969"/>
                        </a:ext>
                      </a:extLst>
                    </a:gridCol>
                    <a:gridCol w="685724">
                      <a:extLst>
                        <a:ext uri="{9D8B030D-6E8A-4147-A177-3AD203B41FA5}">
                          <a16:colId xmlns:a16="http://schemas.microsoft.com/office/drawing/2014/main" val="3257100339"/>
                        </a:ext>
                      </a:extLst>
                    </a:gridCol>
                    <a:gridCol w="882455">
                      <a:extLst>
                        <a:ext uri="{9D8B030D-6E8A-4147-A177-3AD203B41FA5}">
                          <a16:colId xmlns:a16="http://schemas.microsoft.com/office/drawing/2014/main" val="128298010"/>
                        </a:ext>
                      </a:extLst>
                    </a:gridCol>
                  </a:tblGrid>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12000" r="-307874" b="-143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12000" r="-228571" b="-143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12000" r="-140708" b="-143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12000" r="-9655" b="-1438000"/>
                          </a:stretch>
                        </a:blipFill>
                      </a:tcPr>
                    </a:tc>
                    <a:extLst>
                      <a:ext uri="{0D108BD9-81ED-4DB2-BD59-A6C34878D82A}">
                        <a16:rowId xmlns:a16="http://schemas.microsoft.com/office/drawing/2014/main" val="2002416945"/>
                      </a:ext>
                    </a:extLst>
                  </a:tr>
                  <a:tr h="43315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77778" r="-307874" b="-898611"/>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77778" r="-228571" b="-898611"/>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77778" r="-140708" b="-898611"/>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77778" r="-9655" b="-898611"/>
                          </a:stretch>
                        </a:blipFill>
                      </a:tcPr>
                    </a:tc>
                    <a:extLst>
                      <a:ext uri="{0D108BD9-81ED-4DB2-BD59-A6C34878D82A}">
                        <a16:rowId xmlns:a16="http://schemas.microsoft.com/office/drawing/2014/main" val="3318384719"/>
                      </a:ext>
                    </a:extLst>
                  </a:tr>
                  <a:tr h="43315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180282" r="-307874" b="-811268"/>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180282" r="-228571" b="-811268"/>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180282" r="-140708" b="-811268"/>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180282" r="-9655" b="-811268"/>
                          </a:stretch>
                        </a:blipFill>
                      </a:tcPr>
                    </a:tc>
                    <a:extLst>
                      <a:ext uri="{0D108BD9-81ED-4DB2-BD59-A6C34878D82A}">
                        <a16:rowId xmlns:a16="http://schemas.microsoft.com/office/drawing/2014/main" val="2226003611"/>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398000" r="-307874" b="-105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398000" r="-228571" b="-105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398000" r="-140708" b="-105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398000" r="-9655" b="-1052000"/>
                          </a:stretch>
                        </a:blipFill>
                      </a:tcPr>
                    </a:tc>
                    <a:extLst>
                      <a:ext uri="{0D108BD9-81ED-4DB2-BD59-A6C34878D82A}">
                        <a16:rowId xmlns:a16="http://schemas.microsoft.com/office/drawing/2014/main" val="2354692557"/>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488235" r="-307874" b="-93137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488235" r="-228571" b="-93137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488235" r="-140708" b="-93137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488235" r="-9655" b="-931373"/>
                          </a:stretch>
                        </a:blipFill>
                      </a:tcPr>
                    </a:tc>
                    <a:extLst>
                      <a:ext uri="{0D108BD9-81ED-4DB2-BD59-A6C34878D82A}">
                        <a16:rowId xmlns:a16="http://schemas.microsoft.com/office/drawing/2014/main" val="1443017174"/>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600000" r="-307874" b="-850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600000" r="-228571" b="-850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600000" r="-140708" b="-850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600000" r="-9655" b="-850000"/>
                          </a:stretch>
                        </a:blipFill>
                      </a:tcPr>
                    </a:tc>
                    <a:extLst>
                      <a:ext uri="{0D108BD9-81ED-4DB2-BD59-A6C34878D82A}">
                        <a16:rowId xmlns:a16="http://schemas.microsoft.com/office/drawing/2014/main" val="464181800"/>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686275" r="-307874" b="-73333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686275" r="-228571" b="-73333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686275" r="-140708" b="-73333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686275" r="-9655" b="-733333"/>
                          </a:stretch>
                        </a:blipFill>
                      </a:tcPr>
                    </a:tc>
                    <a:extLst>
                      <a:ext uri="{0D108BD9-81ED-4DB2-BD59-A6C34878D82A}">
                        <a16:rowId xmlns:a16="http://schemas.microsoft.com/office/drawing/2014/main" val="1415032342"/>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802000" r="-307874" b="-64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802000" r="-228571" b="-64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802000" r="-140708" b="-64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802000" r="-9655" b="-648000"/>
                          </a:stretch>
                        </a:blipFill>
                      </a:tcPr>
                    </a:tc>
                    <a:extLst>
                      <a:ext uri="{0D108BD9-81ED-4DB2-BD59-A6C34878D82A}">
                        <a16:rowId xmlns:a16="http://schemas.microsoft.com/office/drawing/2014/main" val="504706629"/>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884314" r="-307874" b="-53529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884314" r="-228571" b="-53529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884314" r="-140708" b="-53529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884314" r="-9655" b="-535294"/>
                          </a:stretch>
                        </a:blipFill>
                      </a:tcPr>
                    </a:tc>
                    <a:extLst>
                      <a:ext uri="{0D108BD9-81ED-4DB2-BD59-A6C34878D82A}">
                        <a16:rowId xmlns:a16="http://schemas.microsoft.com/office/drawing/2014/main" val="3167237288"/>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1004000" r="-307874" b="-44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1004000" r="-228571" b="-44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1004000" r="-140708" b="-44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1004000" r="-9655" b="-446000"/>
                          </a:stretch>
                        </a:blipFill>
                      </a:tcPr>
                    </a:tc>
                    <a:extLst>
                      <a:ext uri="{0D108BD9-81ED-4DB2-BD59-A6C34878D82A}">
                        <a16:rowId xmlns:a16="http://schemas.microsoft.com/office/drawing/2014/main" val="3178632072"/>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1082353" r="-307874" b="-337255"/>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1082353" r="-228571" b="-337255"/>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1082353" r="-140708" b="-337255"/>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1082353" r="-9655" b="-337255"/>
                          </a:stretch>
                        </a:blipFill>
                      </a:tcPr>
                    </a:tc>
                    <a:extLst>
                      <a:ext uri="{0D108BD9-81ED-4DB2-BD59-A6C34878D82A}">
                        <a16:rowId xmlns:a16="http://schemas.microsoft.com/office/drawing/2014/main" val="1741208873"/>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1206000" r="-307874" b="-244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1206000" r="-228571" b="-244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1206000" r="-140708" b="-244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1206000" r="-9655" b="-244000"/>
                          </a:stretch>
                        </a:blipFill>
                      </a:tcPr>
                    </a:tc>
                    <a:extLst>
                      <a:ext uri="{0D108BD9-81ED-4DB2-BD59-A6C34878D82A}">
                        <a16:rowId xmlns:a16="http://schemas.microsoft.com/office/drawing/2014/main" val="373295214"/>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8661" t="-1280392" r="-307874" b="-13921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115966" t="-1280392" r="-228571" b="-13921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27434" t="-1280392" r="-140708" b="-13921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stretch>
                            <a:fillRect l="-255172" t="-1280392" r="-9655" b="-139216"/>
                          </a:stretch>
                        </a:blipFill>
                      </a:tcPr>
                    </a:tc>
                    <a:extLst>
                      <a:ext uri="{0D108BD9-81ED-4DB2-BD59-A6C34878D82A}">
                        <a16:rowId xmlns:a16="http://schemas.microsoft.com/office/drawing/2014/main" val="3273365202"/>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
                          <a:stretch>
                            <a:fillRect l="-8661" t="-1408000" r="-307874" b="-4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
                          <a:stretch>
                            <a:fillRect l="-115966" t="-1408000" r="-228571" b="-4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
                          <a:stretch>
                            <a:fillRect l="-227434" t="-1408000" r="-140708" b="-4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2"/>
                          <a:stretch>
                            <a:fillRect l="-255172" t="-1408000" r="-9655" b="-42000"/>
                          </a:stretch>
                        </a:blipFill>
                      </a:tcPr>
                    </a:tc>
                    <a:extLst>
                      <a:ext uri="{0D108BD9-81ED-4DB2-BD59-A6C34878D82A}">
                        <a16:rowId xmlns:a16="http://schemas.microsoft.com/office/drawing/2014/main" val="1248420297"/>
                      </a:ext>
                    </a:extLst>
                  </a:tr>
                </a:tbl>
              </a:graphicData>
            </a:graphic>
          </p:graphicFrame>
        </mc:Fallback>
      </mc:AlternateContent>
      <p:sp>
        <p:nvSpPr>
          <p:cNvPr id="5" name="Right Arrow 4"/>
          <p:cNvSpPr/>
          <p:nvPr/>
        </p:nvSpPr>
        <p:spPr>
          <a:xfrm>
            <a:off x="3559511" y="3036681"/>
            <a:ext cx="1257300" cy="44903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endParaRPr lang="en-US" sz="1350">
              <a:solidFill>
                <a:prstClr val="white"/>
              </a:solidFill>
              <a:latin typeface="Calibri"/>
            </a:endParaRP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41389643-F7A0-425D-B455-58D1F97F5802}"/>
                  </a:ext>
                </a:extLst>
              </p:cNvPr>
              <p:cNvGraphicFramePr>
                <a:graphicFrameLocks noGrp="1"/>
              </p:cNvGraphicFramePr>
              <p:nvPr>
                <p:extLst>
                  <p:ext uri="{D42A27DB-BD31-4B8C-83A1-F6EECF244321}">
                    <p14:modId xmlns:p14="http://schemas.microsoft.com/office/powerpoint/2010/main" val="943236839"/>
                  </p:ext>
                </p:extLst>
              </p:nvPr>
            </p:nvGraphicFramePr>
            <p:xfrm>
              <a:off x="4864120" y="1340768"/>
              <a:ext cx="4100368" cy="4551615"/>
            </p:xfrm>
            <a:graphic>
              <a:graphicData uri="http://schemas.openxmlformats.org/drawingml/2006/table">
                <a:tbl>
                  <a:tblPr bandRow="1">
                    <a:effectLst>
                      <a:outerShdw blurRad="50800" dist="38100" dir="5400000" algn="t" rotWithShape="0">
                        <a:prstClr val="black">
                          <a:alpha val="40000"/>
                        </a:prstClr>
                      </a:outerShdw>
                    </a:effectLst>
                    <a:tableStyleId>{5940675A-B579-460E-94D1-54222C63F5DA}</a:tableStyleId>
                  </a:tblPr>
                  <a:tblGrid>
                    <a:gridCol w="1036337">
                      <a:extLst>
                        <a:ext uri="{9D8B030D-6E8A-4147-A177-3AD203B41FA5}">
                          <a16:colId xmlns:a16="http://schemas.microsoft.com/office/drawing/2014/main" val="968533515"/>
                        </a:ext>
                      </a:extLst>
                    </a:gridCol>
                    <a:gridCol w="1049815">
                      <a:extLst>
                        <a:ext uri="{9D8B030D-6E8A-4147-A177-3AD203B41FA5}">
                          <a16:colId xmlns:a16="http://schemas.microsoft.com/office/drawing/2014/main" val="674882969"/>
                        </a:ext>
                      </a:extLst>
                    </a:gridCol>
                    <a:gridCol w="1007108">
                      <a:extLst>
                        <a:ext uri="{9D8B030D-6E8A-4147-A177-3AD203B41FA5}">
                          <a16:colId xmlns:a16="http://schemas.microsoft.com/office/drawing/2014/main" val="3257100339"/>
                        </a:ext>
                      </a:extLst>
                    </a:gridCol>
                    <a:gridCol w="1007108">
                      <a:extLst>
                        <a:ext uri="{9D8B030D-6E8A-4147-A177-3AD203B41FA5}">
                          <a16:colId xmlns:a16="http://schemas.microsoft.com/office/drawing/2014/main" val="128298010"/>
                        </a:ext>
                      </a:extLst>
                    </a:gridCol>
                  </a:tblGrid>
                  <a:tr h="307420">
                    <a:tc>
                      <a:txBody>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416945"/>
                      </a:ext>
                    </a:extLst>
                  </a:tr>
                  <a:tr h="4294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1200" b="1" kern="1200" dirty="0">
                            <a:solidFill>
                              <a:schemeClr val="dk1"/>
                            </a:solidFill>
                            <a:latin typeface="+mn-lt"/>
                            <a:ea typeface="+mn-ea"/>
                            <a:cs typeface="+mn-cs"/>
                          </a:endParaRP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r>
                                          <a:rPr lang="en-US" sz="800" b="1" i="1" smtClean="0">
                                            <a:latin typeface="Cambria Math" panose="02040503050406030204" pitchFamily="18" charset="0"/>
                                          </a:rPr>
                                          <m:t> </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8384719"/>
                      </a:ext>
                    </a:extLst>
                  </a:tr>
                  <a:tr h="433150">
                    <a:tc>
                      <a:txBody>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p>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003611"/>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4692557"/>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017174"/>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181800"/>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5032342"/>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706629"/>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237288"/>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8632072"/>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208873"/>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95214"/>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5202"/>
                      </a:ext>
                    </a:extLst>
                  </a:tr>
                  <a:tr h="3074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𝟑</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420297"/>
                      </a:ext>
                    </a:extLst>
                  </a:tr>
                </a:tbl>
              </a:graphicData>
            </a:graphic>
          </p:graphicFrame>
        </mc:Choice>
        <mc:Fallback xmlns="">
          <p:graphicFrame>
            <p:nvGraphicFramePr>
              <p:cNvPr id="6" name="Table 4">
                <a:extLst>
                  <a:ext uri="{FF2B5EF4-FFF2-40B4-BE49-F238E27FC236}">
                    <a16:creationId xmlns:a16="http://schemas.microsoft.com/office/drawing/2014/main" id="{41389643-F7A0-425D-B455-58D1F97F5802}"/>
                  </a:ext>
                </a:extLst>
              </p:cNvPr>
              <p:cNvGraphicFramePr>
                <a:graphicFrameLocks noGrp="1"/>
              </p:cNvGraphicFramePr>
              <p:nvPr>
                <p:extLst>
                  <p:ext uri="{D42A27DB-BD31-4B8C-83A1-F6EECF244321}">
                    <p14:modId xmlns:p14="http://schemas.microsoft.com/office/powerpoint/2010/main" val="943236839"/>
                  </p:ext>
                </p:extLst>
              </p:nvPr>
            </p:nvGraphicFramePr>
            <p:xfrm>
              <a:off x="4864120" y="1340768"/>
              <a:ext cx="4100368" cy="4551615"/>
            </p:xfrm>
            <a:graphic>
              <a:graphicData uri="http://schemas.openxmlformats.org/drawingml/2006/table">
                <a:tbl>
                  <a:tblPr bandRow="1">
                    <a:effectLst>
                      <a:outerShdw blurRad="50800" dist="38100" dir="5400000" algn="t" rotWithShape="0">
                        <a:prstClr val="black">
                          <a:alpha val="40000"/>
                        </a:prstClr>
                      </a:outerShdw>
                    </a:effectLst>
                    <a:tableStyleId>{5940675A-B579-460E-94D1-54222C63F5DA}</a:tableStyleId>
                  </a:tblPr>
                  <a:tblGrid>
                    <a:gridCol w="1036337">
                      <a:extLst>
                        <a:ext uri="{9D8B030D-6E8A-4147-A177-3AD203B41FA5}">
                          <a16:colId xmlns:a16="http://schemas.microsoft.com/office/drawing/2014/main" val="968533515"/>
                        </a:ext>
                      </a:extLst>
                    </a:gridCol>
                    <a:gridCol w="1049815">
                      <a:extLst>
                        <a:ext uri="{9D8B030D-6E8A-4147-A177-3AD203B41FA5}">
                          <a16:colId xmlns:a16="http://schemas.microsoft.com/office/drawing/2014/main" val="674882969"/>
                        </a:ext>
                      </a:extLst>
                    </a:gridCol>
                    <a:gridCol w="1007108">
                      <a:extLst>
                        <a:ext uri="{9D8B030D-6E8A-4147-A177-3AD203B41FA5}">
                          <a16:colId xmlns:a16="http://schemas.microsoft.com/office/drawing/2014/main" val="3257100339"/>
                        </a:ext>
                      </a:extLst>
                    </a:gridCol>
                    <a:gridCol w="1007108">
                      <a:extLst>
                        <a:ext uri="{9D8B030D-6E8A-4147-A177-3AD203B41FA5}">
                          <a16:colId xmlns:a16="http://schemas.microsoft.com/office/drawing/2014/main" val="128298010"/>
                        </a:ext>
                      </a:extLst>
                    </a:gridCol>
                  </a:tblGrid>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9804" r="-305294" b="-140784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9804" r="-200000" b="-140784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9804" r="-109697" b="-140784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9804" r="-9036" b="-1407843"/>
                          </a:stretch>
                        </a:blipFill>
                      </a:tcPr>
                    </a:tc>
                    <a:extLst>
                      <a:ext uri="{0D108BD9-81ED-4DB2-BD59-A6C34878D82A}">
                        <a16:rowId xmlns:a16="http://schemas.microsoft.com/office/drawing/2014/main" val="2002416945"/>
                      </a:ext>
                    </a:extLst>
                  </a:tr>
                  <a:tr h="429425">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80000" r="-305294" b="-92571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80000" r="-200000" b="-92571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80000" r="-109697" b="-92571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80000" r="-9036" b="-925714"/>
                          </a:stretch>
                        </a:blipFill>
                      </a:tcPr>
                    </a:tc>
                    <a:extLst>
                      <a:ext uri="{0D108BD9-81ED-4DB2-BD59-A6C34878D82A}">
                        <a16:rowId xmlns:a16="http://schemas.microsoft.com/office/drawing/2014/main" val="3318384719"/>
                      </a:ext>
                    </a:extLst>
                  </a:tr>
                  <a:tr h="43315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177465" r="-305294" b="-81267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177465" r="-200000" b="-81267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177465" r="-109697" b="-81267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177465" r="-9036" b="-812676"/>
                          </a:stretch>
                        </a:blipFill>
                      </a:tcPr>
                    </a:tc>
                    <a:extLst>
                      <a:ext uri="{0D108BD9-81ED-4DB2-BD59-A6C34878D82A}">
                        <a16:rowId xmlns:a16="http://schemas.microsoft.com/office/drawing/2014/main" val="2226003611"/>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386275" r="-305294" b="-103137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386275" r="-200000" b="-103137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386275" r="-109697" b="-103137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386275" r="-9036" b="-1031373"/>
                          </a:stretch>
                        </a:blipFill>
                      </a:tcPr>
                    </a:tc>
                    <a:extLst>
                      <a:ext uri="{0D108BD9-81ED-4DB2-BD59-A6C34878D82A}">
                        <a16:rowId xmlns:a16="http://schemas.microsoft.com/office/drawing/2014/main" val="2354692557"/>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496000" r="-305294" b="-95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496000" r="-200000" b="-95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496000" r="-109697" b="-952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496000" r="-9036" b="-952000"/>
                          </a:stretch>
                        </a:blipFill>
                      </a:tcPr>
                    </a:tc>
                    <a:extLst>
                      <a:ext uri="{0D108BD9-81ED-4DB2-BD59-A6C34878D82A}">
                        <a16:rowId xmlns:a16="http://schemas.microsoft.com/office/drawing/2014/main" val="1443017174"/>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584314" r="-305294" b="-83333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584314" r="-200000" b="-83333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584314" r="-109697" b="-833333"/>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584314" r="-9036" b="-833333"/>
                          </a:stretch>
                        </a:blipFill>
                      </a:tcPr>
                    </a:tc>
                    <a:extLst>
                      <a:ext uri="{0D108BD9-81ED-4DB2-BD59-A6C34878D82A}">
                        <a16:rowId xmlns:a16="http://schemas.microsoft.com/office/drawing/2014/main" val="464181800"/>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698000" r="-305294" b="-750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698000" r="-200000" b="-750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698000" r="-109697" b="-750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698000" r="-9036" b="-750000"/>
                          </a:stretch>
                        </a:blipFill>
                      </a:tcPr>
                    </a:tc>
                    <a:extLst>
                      <a:ext uri="{0D108BD9-81ED-4DB2-BD59-A6C34878D82A}">
                        <a16:rowId xmlns:a16="http://schemas.microsoft.com/office/drawing/2014/main" val="1415032342"/>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782353" r="-305294" b="-63529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782353" r="-200000" b="-63529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782353" r="-109697" b="-635294"/>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782353" r="-9036" b="-635294"/>
                          </a:stretch>
                        </a:blipFill>
                      </a:tcPr>
                    </a:tc>
                    <a:extLst>
                      <a:ext uri="{0D108BD9-81ED-4DB2-BD59-A6C34878D82A}">
                        <a16:rowId xmlns:a16="http://schemas.microsoft.com/office/drawing/2014/main" val="504706629"/>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900000" r="-305294" b="-54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900000" r="-200000" b="-54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900000" r="-109697" b="-548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900000" r="-9036" b="-548000"/>
                          </a:stretch>
                        </a:blipFill>
                      </a:tcPr>
                    </a:tc>
                    <a:extLst>
                      <a:ext uri="{0D108BD9-81ED-4DB2-BD59-A6C34878D82A}">
                        <a16:rowId xmlns:a16="http://schemas.microsoft.com/office/drawing/2014/main" val="3167237288"/>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980392" r="-305294" b="-437255"/>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980392" r="-200000" b="-437255"/>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980392" r="-109697" b="-437255"/>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980392" r="-9036" b="-437255"/>
                          </a:stretch>
                        </a:blipFill>
                      </a:tcPr>
                    </a:tc>
                    <a:extLst>
                      <a:ext uri="{0D108BD9-81ED-4DB2-BD59-A6C34878D82A}">
                        <a16:rowId xmlns:a16="http://schemas.microsoft.com/office/drawing/2014/main" val="3178632072"/>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1102000" r="-305294" b="-34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1102000" r="-200000" b="-34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1102000" r="-109697" b="-346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1102000" r="-9036" b="-346000"/>
                          </a:stretch>
                        </a:blipFill>
                      </a:tcPr>
                    </a:tc>
                    <a:extLst>
                      <a:ext uri="{0D108BD9-81ED-4DB2-BD59-A6C34878D82A}">
                        <a16:rowId xmlns:a16="http://schemas.microsoft.com/office/drawing/2014/main" val="1741208873"/>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1178431" r="-305294" b="-23921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1178431" r="-200000" b="-23921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1178431" r="-109697" b="-23921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1178431" r="-9036" b="-239216"/>
                          </a:stretch>
                        </a:blipFill>
                      </a:tcPr>
                    </a:tc>
                    <a:extLst>
                      <a:ext uri="{0D108BD9-81ED-4DB2-BD59-A6C34878D82A}">
                        <a16:rowId xmlns:a16="http://schemas.microsoft.com/office/drawing/2014/main" val="373295214"/>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6471" t="-1304000" r="-305294" b="-144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104624" t="-1304000" r="-200000" b="-144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214545" t="-1304000" r="-109697" b="-144000"/>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3"/>
                          <a:stretch>
                            <a:fillRect l="-312651" t="-1304000" r="-9036" b="-144000"/>
                          </a:stretch>
                        </a:blipFill>
                      </a:tcPr>
                    </a:tc>
                    <a:extLst>
                      <a:ext uri="{0D108BD9-81ED-4DB2-BD59-A6C34878D82A}">
                        <a16:rowId xmlns:a16="http://schemas.microsoft.com/office/drawing/2014/main" val="3273365202"/>
                      </a:ext>
                    </a:extLst>
                  </a:tr>
                  <a:tr h="307420">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6471" t="-1376471" r="-305294" b="-4117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4624" t="-1376471" r="-200000" b="-4117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14545" t="-1376471" r="-109697" b="-41176"/>
                          </a:stretch>
                        </a:blipFill>
                      </a:tcPr>
                    </a:tc>
                    <a:tc>
                      <a:txBody>
                        <a:bodyPr/>
                        <a:lstStyle/>
                        <a:p>
                          <a:endParaRPr lang="en-US"/>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12651" t="-1376471" r="-9036" b="-41176"/>
                          </a:stretch>
                        </a:blipFill>
                      </a:tcPr>
                    </a:tc>
                    <a:extLst>
                      <a:ext uri="{0D108BD9-81ED-4DB2-BD59-A6C34878D82A}">
                        <a16:rowId xmlns:a16="http://schemas.microsoft.com/office/drawing/2014/main" val="1248420297"/>
                      </a:ext>
                    </a:extLst>
                  </a:tr>
                </a:tbl>
              </a:graphicData>
            </a:graphic>
          </p:graphicFrame>
        </mc:Fallback>
      </mc:AlternateContent>
      <p:sp>
        <p:nvSpPr>
          <p:cNvPr id="7" name="TextBox 6"/>
          <p:cNvSpPr txBox="1"/>
          <p:nvPr/>
        </p:nvSpPr>
        <p:spPr>
          <a:xfrm>
            <a:off x="6139192" y="695667"/>
            <a:ext cx="2109651" cy="369332"/>
          </a:xfrm>
          <a:prstGeom prst="rect">
            <a:avLst/>
          </a:prstGeom>
          <a:noFill/>
        </p:spPr>
        <p:txBody>
          <a:bodyPr wrap="square" rtlCol="0">
            <a:spAutoFit/>
          </a:bodyPr>
          <a:lstStyle/>
          <a:p>
            <a:pPr algn="l" defTabSz="685800" rtl="0"/>
            <a:r>
              <a:rPr lang="en-US" b="1" dirty="0">
                <a:solidFill>
                  <a:srgbClr val="FF6600"/>
                </a:solidFill>
                <a:effectLst>
                  <a:outerShdw blurRad="38100" dist="38100" dir="2700000" algn="tl">
                    <a:srgbClr val="000000">
                      <a:alpha val="43137"/>
                    </a:srgbClr>
                  </a:outerShdw>
                </a:effectLst>
                <a:latin typeface="Calibri"/>
              </a:rPr>
              <a:t>RelU</a:t>
            </a:r>
            <a:r>
              <a:rPr lang="en-US" dirty="0">
                <a:solidFill>
                  <a:srgbClr val="FFC000">
                    <a:lumMod val="75000"/>
                  </a:srgbClr>
                </a:solidFill>
                <a:effectLst>
                  <a:outerShdw blurRad="38100" dist="38100" dir="2700000" algn="tl">
                    <a:srgbClr val="000000">
                      <a:alpha val="43137"/>
                    </a:srgbClr>
                  </a:outerShdw>
                </a:effectLst>
                <a:latin typeface="Calibri"/>
              </a:rPr>
              <a:t>  </a:t>
            </a:r>
          </a:p>
        </p:txBody>
      </p:sp>
      <p:sp>
        <p:nvSpPr>
          <p:cNvPr id="8" name="TextBox 7"/>
          <p:cNvSpPr txBox="1"/>
          <p:nvPr/>
        </p:nvSpPr>
        <p:spPr>
          <a:xfrm>
            <a:off x="755576" y="695667"/>
            <a:ext cx="1926772" cy="369332"/>
          </a:xfrm>
          <a:prstGeom prst="rect">
            <a:avLst/>
          </a:prstGeom>
          <a:noFill/>
        </p:spPr>
        <p:txBody>
          <a:bodyPr wrap="square" rtlCol="0">
            <a:spAutoFit/>
          </a:bodyPr>
          <a:lstStyle/>
          <a:p>
            <a:pPr algn="l" defTabSz="685800" rtl="0"/>
            <a:r>
              <a:rPr lang="en-US" b="1" dirty="0">
                <a:solidFill>
                  <a:srgbClr val="FF6600"/>
                </a:solidFill>
                <a:effectLst>
                  <a:outerShdw blurRad="38100" dist="38100" dir="2700000" algn="tl">
                    <a:srgbClr val="000000">
                      <a:alpha val="43137"/>
                    </a:srgbClr>
                  </a:outerShdw>
                </a:effectLst>
                <a:latin typeface="Calibri"/>
              </a:rPr>
              <a:t>Feature mapping</a:t>
            </a:r>
          </a:p>
        </p:txBody>
      </p:sp>
    </p:spTree>
    <p:extLst>
      <p:ext uri="{BB962C8B-B14F-4D97-AF65-F5344CB8AC3E}">
        <p14:creationId xmlns:p14="http://schemas.microsoft.com/office/powerpoint/2010/main" val="4184014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55576" y="764704"/>
            <a:ext cx="7628206" cy="5328592"/>
          </a:xfrm>
          <a:prstGeom prst="roundRect">
            <a:avLst/>
          </a:prstGeom>
          <a:solidFill>
            <a:schemeClr val="bg1"/>
          </a:solidFill>
          <a:ln>
            <a:solidFill>
              <a:schemeClr val="accent2"/>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 name="Content Placeholder 2"/>
          <p:cNvSpPr>
            <a:spLocks noGrp="1"/>
          </p:cNvSpPr>
          <p:nvPr>
            <p:ph idx="1"/>
          </p:nvPr>
        </p:nvSpPr>
        <p:spPr>
          <a:xfrm>
            <a:off x="1115616" y="2313538"/>
            <a:ext cx="7174523" cy="2716848"/>
          </a:xfrm>
        </p:spPr>
        <p:txBody>
          <a:bodyPr>
            <a:normAutofit/>
          </a:bodyPr>
          <a:lstStyle/>
          <a:p>
            <a:pPr>
              <a:lnSpc>
                <a:spcPct val="150000"/>
              </a:lnSpc>
            </a:pPr>
            <a:r>
              <a:rPr lang="en-US" sz="1800" dirty="0"/>
              <a:t>Max Pooling is a convolution process where the Kernel extracts the maximum value of the area it convolves.</a:t>
            </a:r>
          </a:p>
          <a:p>
            <a:pPr>
              <a:lnSpc>
                <a:spcPct val="150000"/>
              </a:lnSpc>
            </a:pPr>
            <a:r>
              <a:rPr lang="en-US" sz="1800" dirty="0"/>
              <a:t>Also ,max pooling decreases the size of feature mapping to be a simple input that enter to neural network. </a:t>
            </a:r>
          </a:p>
        </p:txBody>
      </p:sp>
      <p:sp>
        <p:nvSpPr>
          <p:cNvPr id="7" name="مستطيل 6">
            <a:extLst>
              <a:ext uri="{FF2B5EF4-FFF2-40B4-BE49-F238E27FC236}">
                <a16:creationId xmlns:a16="http://schemas.microsoft.com/office/drawing/2014/main" id="{D44A210E-1C70-4536-9A10-69BC0BDE2252}"/>
              </a:ext>
            </a:extLst>
          </p:cNvPr>
          <p:cNvSpPr/>
          <p:nvPr/>
        </p:nvSpPr>
        <p:spPr>
          <a:xfrm>
            <a:off x="2627784" y="1334235"/>
            <a:ext cx="3239086" cy="438581"/>
          </a:xfrm>
          <a:prstGeom prst="rect">
            <a:avLst/>
          </a:prstGeom>
          <a:solidFill>
            <a:schemeClr val="accent3">
              <a:lumMod val="40000"/>
              <a:lumOff val="60000"/>
            </a:schemeClr>
          </a:solidFill>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sz="2100" b="1" dirty="0">
                <a:solidFill>
                  <a:srgbClr val="0070C0"/>
                </a:solidFill>
                <a:effectLst>
                  <a:outerShdw blurRad="38100" dist="38100" dir="2700000" algn="tl">
                    <a:srgbClr val="000000">
                      <a:alpha val="43137"/>
                    </a:srgbClr>
                  </a:outerShdw>
                </a:effectLst>
                <a:latin typeface="Calibri"/>
              </a:rPr>
              <a:t>Max pooling layer</a:t>
            </a:r>
          </a:p>
        </p:txBody>
      </p:sp>
    </p:spTree>
    <p:extLst>
      <p:ext uri="{BB962C8B-B14F-4D97-AF65-F5344CB8AC3E}">
        <p14:creationId xmlns:p14="http://schemas.microsoft.com/office/powerpoint/2010/main" val="120713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0" y="186757"/>
            <a:ext cx="9144000" cy="6264696"/>
          </a:xfrm>
          <a:prstGeom prst="roundRect">
            <a:avLst/>
          </a:prstGeom>
          <a:solidFill>
            <a:schemeClr val="bg1"/>
          </a:solidFill>
          <a:ln>
            <a:solidFill>
              <a:schemeClr val="accent2"/>
            </a:solidFill>
          </a:ln>
        </p:spPr>
        <p:style>
          <a:lnRef idx="0">
            <a:schemeClr val="dk1"/>
          </a:lnRef>
          <a:fillRef idx="3">
            <a:schemeClr val="dk1"/>
          </a:fillRef>
          <a:effectRef idx="3">
            <a:schemeClr val="dk1"/>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5" name="TextBox 4"/>
          <p:cNvSpPr txBox="1"/>
          <p:nvPr/>
        </p:nvSpPr>
        <p:spPr>
          <a:xfrm>
            <a:off x="3703624" y="256833"/>
            <a:ext cx="3207434" cy="1200329"/>
          </a:xfrm>
          <a:prstGeom prst="rect">
            <a:avLst/>
          </a:prstGeom>
          <a:noFill/>
        </p:spPr>
        <p:txBody>
          <a:bodyPr wrap="square" rtlCol="0">
            <a:spAutoFit/>
          </a:bodyPr>
          <a:lstStyle/>
          <a:p>
            <a:pPr algn="l" defTabSz="685800" rtl="0"/>
            <a:r>
              <a:rPr lang="en-US" b="1" dirty="0">
                <a:solidFill>
                  <a:srgbClr val="00B050"/>
                </a:solidFill>
                <a:effectLst>
                  <a:outerShdw blurRad="38100" dist="38100" dir="2700000" algn="tl">
                    <a:srgbClr val="000000">
                      <a:alpha val="43137"/>
                    </a:srgbClr>
                  </a:outerShdw>
                </a:effectLst>
                <a:latin typeface="Calibri"/>
              </a:rPr>
              <a:t>Max pooling </a:t>
            </a:r>
            <a:r>
              <a:rPr lang="en-US" b="1" dirty="0" smtClean="0">
                <a:solidFill>
                  <a:srgbClr val="00B050"/>
                </a:solidFill>
                <a:effectLst>
                  <a:outerShdw blurRad="38100" dist="38100" dir="2700000" algn="tl">
                    <a:srgbClr val="000000">
                      <a:alpha val="43137"/>
                    </a:srgbClr>
                  </a:outerShdw>
                </a:effectLst>
                <a:latin typeface="Calibri"/>
              </a:rPr>
              <a:t>filter</a:t>
            </a:r>
          </a:p>
          <a:p>
            <a:pPr algn="l" defTabSz="685800" rtl="0"/>
            <a:r>
              <a:rPr lang="en-US" b="1" dirty="0" smtClean="0">
                <a:solidFill>
                  <a:srgbClr val="00B050"/>
                </a:solidFill>
                <a:effectLst>
                  <a:outerShdw blurRad="38100" dist="38100" dir="2700000" algn="tl">
                    <a:srgbClr val="000000">
                      <a:alpha val="43137"/>
                    </a:srgbClr>
                  </a:outerShdw>
                </a:effectLst>
                <a:latin typeface="Calibri"/>
              </a:rPr>
              <a:t> </a:t>
            </a:r>
            <a:r>
              <a:rPr lang="en-US" b="1" dirty="0">
                <a:solidFill>
                  <a:srgbClr val="00B050"/>
                </a:solidFill>
                <a:effectLst>
                  <a:outerShdw blurRad="38100" dist="38100" dir="2700000" algn="tl">
                    <a:srgbClr val="000000">
                      <a:alpha val="43137"/>
                    </a:srgbClr>
                  </a:outerShdw>
                </a:effectLst>
                <a:latin typeface="Calibri"/>
              </a:rPr>
              <a:t>with </a:t>
            </a:r>
          </a:p>
          <a:p>
            <a:pPr algn="l" defTabSz="685800" rtl="0"/>
            <a:r>
              <a:rPr lang="en-US" b="1" dirty="0">
                <a:solidFill>
                  <a:prstClr val="black"/>
                </a:solidFill>
                <a:latin typeface="Calibri"/>
              </a:rPr>
              <a:t>Size </a:t>
            </a:r>
            <a:r>
              <a:rPr lang="en-US" dirty="0">
                <a:solidFill>
                  <a:prstClr val="black"/>
                </a:solidFill>
                <a:effectLst>
                  <a:outerShdw blurRad="38100" dist="38100" dir="2700000" algn="tl">
                    <a:srgbClr val="000000">
                      <a:alpha val="43137"/>
                    </a:srgbClr>
                  </a:outerShdw>
                </a:effectLst>
                <a:latin typeface="Calibri"/>
              </a:rPr>
              <a:t>     </a:t>
            </a:r>
            <a:r>
              <a:rPr lang="en-US" dirty="0">
                <a:solidFill>
                  <a:prstClr val="black"/>
                </a:solidFill>
                <a:latin typeface="Calibri"/>
              </a:rPr>
              <a:t>= 2 * 2 </a:t>
            </a:r>
          </a:p>
          <a:p>
            <a:pPr algn="l" defTabSz="685800" rtl="0"/>
            <a:r>
              <a:rPr lang="en-US" b="1" dirty="0">
                <a:solidFill>
                  <a:prstClr val="black"/>
                </a:solidFill>
                <a:latin typeface="Calibri"/>
              </a:rPr>
              <a:t>Stride</a:t>
            </a:r>
            <a:r>
              <a:rPr lang="en-US" dirty="0">
                <a:solidFill>
                  <a:prstClr val="black"/>
                </a:solidFill>
                <a:latin typeface="Calibri"/>
              </a:rPr>
              <a:t>  = 2 </a:t>
            </a:r>
          </a:p>
        </p:txBody>
      </p:sp>
      <p:sp>
        <p:nvSpPr>
          <p:cNvPr id="3" name="TextBox 2"/>
          <p:cNvSpPr txBox="1"/>
          <p:nvPr/>
        </p:nvSpPr>
        <p:spPr>
          <a:xfrm>
            <a:off x="5493661" y="3489772"/>
            <a:ext cx="275327" cy="923330"/>
          </a:xfrm>
          <a:prstGeom prst="rect">
            <a:avLst/>
          </a:prstGeom>
          <a:noFill/>
        </p:spPr>
        <p:txBody>
          <a:bodyPr wrap="square" rtlCol="0">
            <a:spAutoFit/>
          </a:bodyPr>
          <a:lstStyle/>
          <a:p>
            <a:pPr algn="l" defTabSz="685800" rtl="0"/>
            <a:endParaRPr lang="en-US" sz="2700" b="1" dirty="0">
              <a:solidFill>
                <a:prstClr val="black"/>
              </a:solidFill>
              <a:latin typeface="Calibri"/>
            </a:endParaRPr>
          </a:p>
          <a:p>
            <a:pPr algn="l" defTabSz="685800" rtl="0"/>
            <a:endParaRPr lang="en-US" sz="2700" dirty="0">
              <a:solidFill>
                <a:prstClr val="black"/>
              </a:solidFill>
              <a:latin typeface="Calibri"/>
            </a:endParaRPr>
          </a:p>
        </p:txBody>
      </p:sp>
      <p:sp>
        <p:nvSpPr>
          <p:cNvPr id="10" name="Right Arrow 9"/>
          <p:cNvSpPr/>
          <p:nvPr/>
        </p:nvSpPr>
        <p:spPr>
          <a:xfrm>
            <a:off x="4067944" y="3140968"/>
            <a:ext cx="1398053" cy="51222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8" name="Rectangle 7"/>
          <p:cNvSpPr/>
          <p:nvPr/>
        </p:nvSpPr>
        <p:spPr>
          <a:xfrm>
            <a:off x="5914959" y="2285784"/>
            <a:ext cx="1380534" cy="427856"/>
          </a:xfrm>
          <a:prstGeom prst="rect">
            <a:avLst/>
          </a:prstGeom>
          <a:ln>
            <a:noFill/>
          </a:ln>
        </p:spPr>
        <p:style>
          <a:lnRef idx="3">
            <a:schemeClr val="lt1"/>
          </a:lnRef>
          <a:fillRef idx="1">
            <a:schemeClr val="accent6"/>
          </a:fillRef>
          <a:effectRef idx="1">
            <a:schemeClr val="accent6"/>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15" name="Rectangle 14"/>
          <p:cNvSpPr/>
          <p:nvPr/>
        </p:nvSpPr>
        <p:spPr>
          <a:xfrm>
            <a:off x="5914959" y="2285784"/>
            <a:ext cx="1380534" cy="427856"/>
          </a:xfrm>
          <a:prstGeom prst="rect">
            <a:avLst/>
          </a:prstGeom>
          <a:ln>
            <a:noFill/>
          </a:ln>
        </p:spPr>
        <p:style>
          <a:lnRef idx="2">
            <a:schemeClr val="accent3"/>
          </a:lnRef>
          <a:fillRef idx="1">
            <a:schemeClr val="lt1"/>
          </a:fillRef>
          <a:effectRef idx="0">
            <a:schemeClr val="accent3"/>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17" name="Rectangle 16"/>
          <p:cNvSpPr/>
          <p:nvPr/>
        </p:nvSpPr>
        <p:spPr>
          <a:xfrm>
            <a:off x="7413139" y="2290000"/>
            <a:ext cx="1380534" cy="427856"/>
          </a:xfrm>
          <a:prstGeom prst="rect">
            <a:avLst/>
          </a:prstGeom>
          <a:ln>
            <a:noFill/>
          </a:ln>
        </p:spPr>
        <p:style>
          <a:lnRef idx="3">
            <a:schemeClr val="lt1"/>
          </a:lnRef>
          <a:fillRef idx="1">
            <a:schemeClr val="accent6"/>
          </a:fillRef>
          <a:effectRef idx="1">
            <a:schemeClr val="accent6"/>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19" name="Rectangle 18"/>
          <p:cNvSpPr/>
          <p:nvPr/>
        </p:nvSpPr>
        <p:spPr>
          <a:xfrm>
            <a:off x="7413139" y="2285783"/>
            <a:ext cx="1380534" cy="427856"/>
          </a:xfrm>
          <a:prstGeom prst="rect">
            <a:avLst/>
          </a:prstGeom>
          <a:ln>
            <a:noFill/>
          </a:ln>
        </p:spPr>
        <p:style>
          <a:lnRef idx="2">
            <a:schemeClr val="accent3"/>
          </a:lnRef>
          <a:fillRef idx="1">
            <a:schemeClr val="lt1"/>
          </a:fillRef>
          <a:effectRef idx="0">
            <a:schemeClr val="accent3"/>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22" name="Rectangle 21"/>
          <p:cNvSpPr/>
          <p:nvPr/>
        </p:nvSpPr>
        <p:spPr>
          <a:xfrm>
            <a:off x="5914959" y="2729572"/>
            <a:ext cx="1380534" cy="427856"/>
          </a:xfrm>
          <a:prstGeom prst="rect">
            <a:avLst/>
          </a:prstGeom>
          <a:ln>
            <a:noFill/>
          </a:ln>
        </p:spPr>
        <p:style>
          <a:lnRef idx="3">
            <a:schemeClr val="lt1"/>
          </a:lnRef>
          <a:fillRef idx="1">
            <a:schemeClr val="accent6"/>
          </a:fillRef>
          <a:effectRef idx="1">
            <a:schemeClr val="accent6"/>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24" name="Rectangle 23"/>
          <p:cNvSpPr/>
          <p:nvPr/>
        </p:nvSpPr>
        <p:spPr>
          <a:xfrm>
            <a:off x="5914959" y="2729572"/>
            <a:ext cx="1380534" cy="427856"/>
          </a:xfrm>
          <a:prstGeom prst="rect">
            <a:avLst/>
          </a:prstGeom>
          <a:ln>
            <a:noFill/>
          </a:ln>
        </p:spPr>
        <p:style>
          <a:lnRef idx="2">
            <a:schemeClr val="accent3"/>
          </a:lnRef>
          <a:fillRef idx="1">
            <a:schemeClr val="lt1"/>
          </a:fillRef>
          <a:effectRef idx="0">
            <a:schemeClr val="accent3"/>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26" name="Rectangle 25"/>
          <p:cNvSpPr/>
          <p:nvPr/>
        </p:nvSpPr>
        <p:spPr>
          <a:xfrm>
            <a:off x="7413139" y="2738784"/>
            <a:ext cx="1380534" cy="427856"/>
          </a:xfrm>
          <a:prstGeom prst="rect">
            <a:avLst/>
          </a:prstGeom>
          <a:ln>
            <a:noFill/>
          </a:ln>
        </p:spPr>
        <p:style>
          <a:lnRef idx="3">
            <a:schemeClr val="lt1"/>
          </a:lnRef>
          <a:fillRef idx="1">
            <a:schemeClr val="accent6"/>
          </a:fillRef>
          <a:effectRef idx="1">
            <a:schemeClr val="accent6"/>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27" name="Rectangle 26"/>
          <p:cNvSpPr/>
          <p:nvPr/>
        </p:nvSpPr>
        <p:spPr>
          <a:xfrm>
            <a:off x="7413139" y="2709101"/>
            <a:ext cx="1380534" cy="515804"/>
          </a:xfrm>
          <a:prstGeom prst="rect">
            <a:avLst/>
          </a:prstGeom>
          <a:ln>
            <a:noFill/>
          </a:ln>
        </p:spPr>
        <p:style>
          <a:lnRef idx="2">
            <a:schemeClr val="accent3"/>
          </a:lnRef>
          <a:fillRef idx="1">
            <a:schemeClr val="lt1"/>
          </a:fillRef>
          <a:effectRef idx="0">
            <a:schemeClr val="accent3"/>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0" name="Rectangle 29"/>
          <p:cNvSpPr/>
          <p:nvPr/>
        </p:nvSpPr>
        <p:spPr>
          <a:xfrm>
            <a:off x="6028898" y="3194195"/>
            <a:ext cx="1266595" cy="391522"/>
          </a:xfrm>
          <a:prstGeom prst="rect">
            <a:avLst/>
          </a:prstGeom>
          <a:ln>
            <a:noFill/>
          </a:ln>
        </p:spPr>
        <p:style>
          <a:lnRef idx="3">
            <a:schemeClr val="lt1"/>
          </a:lnRef>
          <a:fillRef idx="1">
            <a:schemeClr val="accent6"/>
          </a:fillRef>
          <a:effectRef idx="1">
            <a:schemeClr val="accent6"/>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2" name="Rectangle 31"/>
          <p:cNvSpPr/>
          <p:nvPr/>
        </p:nvSpPr>
        <p:spPr>
          <a:xfrm>
            <a:off x="5971927" y="3194195"/>
            <a:ext cx="1323565" cy="412359"/>
          </a:xfrm>
          <a:prstGeom prst="rect">
            <a:avLst/>
          </a:prstGeom>
          <a:ln>
            <a:noFill/>
          </a:ln>
        </p:spPr>
        <p:style>
          <a:lnRef idx="2">
            <a:schemeClr val="accent3"/>
          </a:lnRef>
          <a:fillRef idx="1">
            <a:schemeClr val="lt1"/>
          </a:fillRef>
          <a:effectRef idx="0">
            <a:schemeClr val="accent3"/>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3" name="Rectangle 32"/>
          <p:cNvSpPr/>
          <p:nvPr/>
        </p:nvSpPr>
        <p:spPr>
          <a:xfrm>
            <a:off x="7408125" y="3194195"/>
            <a:ext cx="1380534" cy="391522"/>
          </a:xfrm>
          <a:prstGeom prst="rect">
            <a:avLst/>
          </a:prstGeom>
          <a:ln>
            <a:noFill/>
          </a:ln>
        </p:spPr>
        <p:style>
          <a:lnRef idx="3">
            <a:schemeClr val="lt1"/>
          </a:lnRef>
          <a:fillRef idx="1">
            <a:schemeClr val="accent6"/>
          </a:fillRef>
          <a:effectRef idx="1">
            <a:schemeClr val="accent6"/>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4" name="Rectangle 33"/>
          <p:cNvSpPr/>
          <p:nvPr/>
        </p:nvSpPr>
        <p:spPr>
          <a:xfrm>
            <a:off x="7408125" y="3157429"/>
            <a:ext cx="1380534" cy="427856"/>
          </a:xfrm>
          <a:prstGeom prst="rect">
            <a:avLst/>
          </a:prstGeom>
          <a:ln>
            <a:noFill/>
          </a:ln>
        </p:spPr>
        <p:style>
          <a:lnRef idx="2">
            <a:schemeClr val="accent3"/>
          </a:lnRef>
          <a:fillRef idx="1">
            <a:schemeClr val="lt1"/>
          </a:fillRef>
          <a:effectRef idx="0">
            <a:schemeClr val="accent3"/>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083165343"/>
                  </p:ext>
                </p:extLst>
              </p:nvPr>
            </p:nvGraphicFramePr>
            <p:xfrm>
              <a:off x="5851906" y="332656"/>
              <a:ext cx="2680534" cy="5959022"/>
            </p:xfrm>
            <a:graphic>
              <a:graphicData uri="http://schemas.openxmlformats.org/drawingml/2006/table">
                <a:tbl>
                  <a:tblPr bandRow="1">
                    <a:effectLst>
                      <a:outerShdw blurRad="63500" sx="102000" sy="102000" algn="ctr" rotWithShape="0">
                        <a:prstClr val="black">
                          <a:alpha val="40000"/>
                        </a:prstClr>
                      </a:outerShdw>
                    </a:effectLst>
                    <a:tableStyleId>{5940675A-B579-460E-94D1-54222C63F5DA}</a:tableStyleId>
                  </a:tblPr>
                  <a:tblGrid>
                    <a:gridCol w="1306207">
                      <a:extLst>
                        <a:ext uri="{9D8B030D-6E8A-4147-A177-3AD203B41FA5}">
                          <a16:colId xmlns:a16="http://schemas.microsoft.com/office/drawing/2014/main" val="784734865"/>
                        </a:ext>
                      </a:extLst>
                    </a:gridCol>
                    <a:gridCol w="1374327">
                      <a:extLst>
                        <a:ext uri="{9D8B030D-6E8A-4147-A177-3AD203B41FA5}">
                          <a16:colId xmlns:a16="http://schemas.microsoft.com/office/drawing/2014/main" val="2184288385"/>
                        </a:ext>
                      </a:extLst>
                    </a:gridCol>
                  </a:tblGrid>
                  <a:tr h="899191">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r>
                                  <a:rPr lang="en-US" sz="400" b="1" i="1" smtClean="0">
                                    <a:latin typeface="Cambria Math" panose="02040503050406030204" pitchFamily="18" charset="0"/>
                                  </a:rPr>
                                  <m:t>)</m:t>
                                </m:r>
                              </m:oMath>
                            </m:oMathPara>
                          </a14:m>
                          <a:endParaRPr lang="en-US" sz="400" b="1" dirty="0"/>
                        </a:p>
                      </a:txBody>
                      <a:tcPr marL="68580" marR="68580" marT="34290" marB="34290">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r>
                                      <a:rPr lang="en-US" sz="700" b="1" i="1" smtClean="0">
                                        <a:latin typeface="Cambria Math" panose="02040503050406030204" pitchFamily="18" charset="0"/>
                                      </a:rPr>
                                      <m:t>+</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r>
                                          <a:rPr lang="en-US" sz="700" b="1" i="1" smtClean="0">
                                            <a:latin typeface="Cambria Math" panose="02040503050406030204" pitchFamily="18" charset="0"/>
                                          </a:rPr>
                                          <m:t> </m:t>
                                        </m:r>
                                      </m:sub>
                                    </m:sSub>
                                    <m:r>
                                      <a:rPr lang="en-US" sz="700" b="1" i="1" smtClean="0">
                                        <a:latin typeface="Cambria Math" panose="02040503050406030204" pitchFamily="18" charset="0"/>
                                      </a:rPr>
                                      <m:t>+</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txBody>
                      <a:tcPr marL="68580" marR="68580" marT="34290" marB="34290">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46900960"/>
                      </a:ext>
                    </a:extLst>
                  </a:tr>
                  <a:tr h="726041">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r>
                                    <a:rPr lang="en-US" sz="700" b="1" i="1" smtClean="0">
                                      <a:latin typeface="Cambria Math" panose="02040503050406030204" pitchFamily="18" charset="0"/>
                                    </a:rPr>
                                    <m:t>+</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txBody>
                      <a:tcPr marL="68580" marR="68580" marT="34290" marB="34290">
                        <a:lnL w="381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txBody>
                      <a:tcPr marL="68580" marR="68580" marT="34290" marB="3429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95506266"/>
                      </a:ext>
                    </a:extLst>
                  </a:tr>
                  <a:tr h="7521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txBody>
                      <a:tcPr marL="68580" marR="68580" marT="34290" marB="34290">
                        <a:lnL w="381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txBody>
                      <a:tcPr marL="68580" marR="68580" marT="34290" marB="3429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1903743"/>
                      </a:ext>
                    </a:extLst>
                  </a:tr>
                  <a:tr h="752152">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txBody>
                      <a:tcPr marL="68580" marR="68580" marT="34290" marB="34290">
                        <a:lnL w="381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txBody>
                      <a:tcPr marL="68580" marR="68580" marT="34290" marB="3429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17545240"/>
                      </a:ext>
                    </a:extLst>
                  </a:tr>
                  <a:tr h="966528">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algn="ctr"/>
                          <a:r>
                            <a:rPr lang="en-US" sz="700" b="1" dirty="0" smtClean="0"/>
                            <a:t>,</a:t>
                          </a:r>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txBody>
                      <a:tcPr marL="68580" marR="68580" marT="34290" marB="34290">
                        <a:lnL w="381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r>
                                    <a:rPr lang="en-US" sz="700" b="1" i="1" smtClean="0">
                                      <a:latin typeface="Cambria Math" panose="02040503050406030204" pitchFamily="18" charset="0"/>
                                    </a:rPr>
                                    <m:t>+</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txBody>
                      <a:tcPr marL="68580" marR="68580" marT="34290" marB="3429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32402239"/>
                      </a:ext>
                    </a:extLst>
                  </a:tr>
                  <a:tr h="8396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800" b="1" i="0" smtClean="0">
                                    <a:latin typeface="Cambria Math" panose="02040503050406030204" pitchFamily="18" charset="0"/>
                                  </a:rPr>
                                  <m:t>𝐦𝐚𝐱</m:t>
                                </m:r>
                                <m:r>
                                  <a:rPr lang="en-US" sz="800" b="1" i="1" smtClean="0">
                                    <a:latin typeface="Cambria Math" panose="02040503050406030204" pitchFamily="18" charset="0"/>
                                  </a:rPr>
                                  <m:t>⁡(</m:t>
                                </m:r>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m:oMathPara>
                          </a14:m>
                          <a:endParaRPr lang="en-US" sz="8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t>, </a:t>
                          </a:r>
                          <a14:m>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𝟐</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a14:m>
                          <a:endParaRPr lang="en-US" sz="8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t>, </a:t>
                          </a:r>
                          <a14:m>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𝟐</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a14:m>
                          <a:endParaRPr lang="en-US" sz="8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b="1" dirty="0" smtClean="0"/>
                            <a:t>, </a:t>
                          </a:r>
                          <a14:m>
                            <m:oMath xmlns:m="http://schemas.openxmlformats.org/officeDocument/2006/math">
                              <m:r>
                                <a:rPr lang="en-US" sz="800" b="1" i="1" smtClean="0">
                                  <a:latin typeface="Cambria Math" panose="02040503050406030204" pitchFamily="18" charset="0"/>
                                </a:rPr>
                                <m:t>𝒎𝒂𝒙</m:t>
                              </m:r>
                              <m:r>
                                <a:rPr lang="en-US" sz="800" b="1" i="1" smtClean="0">
                                  <a:latin typeface="Cambria Math" panose="02040503050406030204" pitchFamily="18" charset="0"/>
                                </a:rPr>
                                <m:t>(</m:t>
                              </m:r>
                              <m:r>
                                <a:rPr lang="en-US" sz="800" b="1" i="1" smtClean="0">
                                  <a:latin typeface="Cambria Math" panose="02040503050406030204" pitchFamily="18" charset="0"/>
                                </a:rPr>
                                <m:t>𝟎</m:t>
                              </m:r>
                              <m:r>
                                <a:rPr lang="en-US" sz="800" b="1" i="1" smtClean="0">
                                  <a:latin typeface="Cambria Math" panose="02040503050406030204" pitchFamily="18" charset="0"/>
                                </a:rPr>
                                <m:t>,</m:t>
                              </m:r>
                              <m:f>
                                <m:fPr>
                                  <m:ctrlPr>
                                    <a:rPr lang="en-US" sz="800" b="1" i="1" smtClean="0">
                                      <a:latin typeface="Cambria Math" panose="02040503050406030204" pitchFamily="18" charset="0"/>
                                    </a:rPr>
                                  </m:ctrlPr>
                                </m:fPr>
                                <m:num>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𝟏</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r>
                                    <a:rPr lang="en-US" sz="800" b="1" i="1" smtClean="0">
                                      <a:latin typeface="Cambria Math" panose="02040503050406030204" pitchFamily="18" charset="0"/>
                                    </a:rPr>
                                    <m:t>+ </m:t>
                                  </m:r>
                                  <m:sSub>
                                    <m:sSubPr>
                                      <m:ctrlPr>
                                        <a:rPr lang="en-US" sz="800" b="1" i="1" smtClean="0">
                                          <a:latin typeface="Cambria Math" panose="02040503050406030204" pitchFamily="18" charset="0"/>
                                        </a:rPr>
                                      </m:ctrlPr>
                                    </m:sSubPr>
                                    <m:e>
                                      <m:r>
                                        <a:rPr lang="en-US" sz="800" b="1" i="1" smtClean="0">
                                          <a:latin typeface="Cambria Math" panose="02040503050406030204" pitchFamily="18" charset="0"/>
                                        </a:rPr>
                                        <m:t>𝒌</m:t>
                                      </m:r>
                                    </m:e>
                                    <m:sub>
                                      <m:r>
                                        <a:rPr lang="en-US" sz="800" b="1" i="1" smtClean="0">
                                          <a:latin typeface="Cambria Math" panose="02040503050406030204" pitchFamily="18" charset="0"/>
                                        </a:rPr>
                                        <m:t>𝟑</m:t>
                                      </m:r>
                                      <m:r>
                                        <a:rPr lang="en-US" sz="800" b="1" i="1" smtClean="0">
                                          <a:latin typeface="Cambria Math" panose="02040503050406030204" pitchFamily="18" charset="0"/>
                                        </a:rPr>
                                        <m:t>,</m:t>
                                      </m:r>
                                      <m:r>
                                        <a:rPr lang="en-US" sz="800" b="1" i="1" smtClean="0">
                                          <a:latin typeface="Cambria Math" panose="02040503050406030204" pitchFamily="18" charset="0"/>
                                        </a:rPr>
                                        <m:t>𝟏</m:t>
                                      </m:r>
                                    </m:sub>
                                  </m:sSub>
                                </m:num>
                                <m:den>
                                  <m:r>
                                    <a:rPr lang="en-US" sz="800" b="1" i="1" smtClean="0">
                                      <a:latin typeface="Cambria Math" panose="02040503050406030204" pitchFamily="18" charset="0"/>
                                    </a:rPr>
                                    <m:t>𝟗</m:t>
                                  </m:r>
                                </m:den>
                              </m:f>
                              <m:r>
                                <a:rPr lang="en-US" sz="800" b="1" i="1" smtClean="0">
                                  <a:latin typeface="Cambria Math" panose="02040503050406030204" pitchFamily="18" charset="0"/>
                                </a:rPr>
                                <m:t>)</m:t>
                              </m:r>
                            </m:oMath>
                          </a14:m>
                          <a:r>
                            <a:rPr lang="en-US" sz="800" b="1" dirty="0" smtClean="0"/>
                            <a:t>)</a:t>
                          </a:r>
                          <a:endParaRPr lang="en-US" sz="800" b="1" dirty="0"/>
                        </a:p>
                      </a:txBody>
                      <a:tcPr marL="68580" marR="68580" marT="34290" marB="34290">
                        <a:lnL w="38100" cap="flat" cmpd="sng" algn="ctr">
                          <a:solidFill>
                            <a:schemeClr val="tx1"/>
                          </a:solidFill>
                          <a:prstDash val="solid"/>
                          <a:round/>
                          <a:headEnd type="none" w="med" len="med"/>
                          <a:tailEnd type="none" w="med" len="med"/>
                        </a:ln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txBody>
                      <a:tcPr marL="68580" marR="68580" marT="34290" marB="3429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43093899"/>
                      </a:ext>
                    </a:extLst>
                  </a:tr>
                  <a:tr h="9821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𝟏</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𝟑</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txBody>
                      <a:tcPr marL="68580" marR="68580" marT="34290" marB="34290">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700" b="1" i="0" smtClean="0">
                                    <a:latin typeface="Cambria Math" panose="02040503050406030204" pitchFamily="18" charset="0"/>
                                  </a:rPr>
                                  <m:t>𝐦𝐚𝐱</m:t>
                                </m:r>
                                <m:r>
                                  <a:rPr lang="en-US" sz="700" b="1" i="1" smtClean="0">
                                    <a:latin typeface="Cambria Math" panose="02040503050406030204" pitchFamily="18" charset="0"/>
                                  </a:rPr>
                                  <m:t>⁡(</m:t>
                                </m:r>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m:oMathPara>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smtClean="0"/>
                            <a:t>, </a:t>
                          </a: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𝟐</m:t>
                                      </m:r>
                                    </m:sub>
                                  </m:sSub>
                                  <m:r>
                                    <a:rPr lang="en-US" sz="700" b="1" i="1" smtClean="0">
                                      <a:latin typeface="Cambria Math" panose="02040503050406030204" pitchFamily="18" charset="0"/>
                                    </a:rPr>
                                    <m:t>+ </m:t>
                                  </m:r>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𝟑</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700" b="1" i="1" smtClean="0">
                                  <a:latin typeface="Cambria Math" panose="02040503050406030204" pitchFamily="18" charset="0"/>
                                </a:rPr>
                                <m:t>𝒎𝒂𝒙</m:t>
                              </m:r>
                              <m:r>
                                <a:rPr lang="en-US" sz="700" b="1" i="1" smtClean="0">
                                  <a:latin typeface="Cambria Math" panose="02040503050406030204" pitchFamily="18" charset="0"/>
                                </a:rPr>
                                <m:t>(</m:t>
                              </m:r>
                              <m:r>
                                <a:rPr lang="en-US" sz="700" b="1" i="1" smtClean="0">
                                  <a:latin typeface="Cambria Math" panose="02040503050406030204" pitchFamily="18" charset="0"/>
                                </a:rPr>
                                <m:t>𝟎</m:t>
                              </m:r>
                              <m:r>
                                <a:rPr lang="en-US" sz="700" b="1" i="1" smtClean="0">
                                  <a:latin typeface="Cambria Math" panose="02040503050406030204" pitchFamily="18" charset="0"/>
                                </a:rPr>
                                <m:t>,</m:t>
                              </m:r>
                              <m:f>
                                <m:fPr>
                                  <m:ctrlPr>
                                    <a:rPr lang="en-US" sz="700" b="1" i="1" smtClean="0">
                                      <a:latin typeface="Cambria Math" panose="02040503050406030204" pitchFamily="18" charset="0"/>
                                    </a:rPr>
                                  </m:ctrlPr>
                                </m:fPr>
                                <m:num>
                                  <m:sSub>
                                    <m:sSubPr>
                                      <m:ctrlPr>
                                        <a:rPr lang="en-US" sz="700" b="1" i="1" smtClean="0">
                                          <a:latin typeface="Cambria Math" panose="02040503050406030204" pitchFamily="18" charset="0"/>
                                        </a:rPr>
                                      </m:ctrlPr>
                                    </m:sSubPr>
                                    <m:e>
                                      <m:r>
                                        <a:rPr lang="en-US" sz="700" b="1" i="1" smtClean="0">
                                          <a:latin typeface="Cambria Math" panose="02040503050406030204" pitchFamily="18" charset="0"/>
                                        </a:rPr>
                                        <m:t>𝒌</m:t>
                                      </m:r>
                                    </m:e>
                                    <m:sub>
                                      <m:r>
                                        <a:rPr lang="en-US" sz="700" b="1" i="1" smtClean="0">
                                          <a:latin typeface="Cambria Math" panose="02040503050406030204" pitchFamily="18" charset="0"/>
                                        </a:rPr>
                                        <m:t>𝟐</m:t>
                                      </m:r>
                                      <m:r>
                                        <a:rPr lang="en-US" sz="700" b="1" i="1" smtClean="0">
                                          <a:latin typeface="Cambria Math" panose="02040503050406030204" pitchFamily="18" charset="0"/>
                                        </a:rPr>
                                        <m:t>,</m:t>
                                      </m:r>
                                      <m:r>
                                        <a:rPr lang="en-US" sz="700" b="1" i="1" smtClean="0">
                                          <a:latin typeface="Cambria Math" panose="02040503050406030204" pitchFamily="18" charset="0"/>
                                        </a:rPr>
                                        <m:t>𝟏</m:t>
                                      </m:r>
                                    </m:sub>
                                  </m:sSub>
                                </m:num>
                                <m:den>
                                  <m:r>
                                    <a:rPr lang="en-US" sz="700" b="1" i="1" smtClean="0">
                                      <a:latin typeface="Cambria Math" panose="02040503050406030204" pitchFamily="18" charset="0"/>
                                    </a:rPr>
                                    <m:t>𝟗</m:t>
                                  </m:r>
                                </m:den>
                              </m:f>
                              <m:r>
                                <a:rPr lang="en-US" sz="700" b="1" i="1" smtClean="0">
                                  <a:latin typeface="Cambria Math" panose="02040503050406030204" pitchFamily="18" charset="0"/>
                                </a:rPr>
                                <m:t>)</m:t>
                              </m:r>
                            </m:oMath>
                          </a14:m>
                          <a:r>
                            <a:rPr lang="en-US" sz="700" b="1" dirty="0" smtClean="0"/>
                            <a:t>)</a:t>
                          </a:r>
                          <a:endParaRPr lang="en-US" sz="700" b="1"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700" b="1"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sz="700" b="1" dirty="0"/>
                        </a:p>
                      </a:txBody>
                      <a:tcPr marL="68580" marR="68580" marT="34290" marB="34290">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151018"/>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2083165343"/>
                  </p:ext>
                </p:extLst>
              </p:nvPr>
            </p:nvGraphicFramePr>
            <p:xfrm>
              <a:off x="5851906" y="332656"/>
              <a:ext cx="2680534" cy="5959022"/>
            </p:xfrm>
            <a:graphic>
              <a:graphicData uri="http://schemas.openxmlformats.org/drawingml/2006/table">
                <a:tbl>
                  <a:tblPr bandRow="1">
                    <a:effectLst>
                      <a:outerShdw blurRad="63500" sx="102000" sy="102000" algn="ctr" rotWithShape="0">
                        <a:prstClr val="black">
                          <a:alpha val="40000"/>
                        </a:prstClr>
                      </a:outerShdw>
                    </a:effectLst>
                    <a:tableStyleId>{5940675A-B579-460E-94D1-54222C63F5DA}</a:tableStyleId>
                  </a:tblPr>
                  <a:tblGrid>
                    <a:gridCol w="1306207">
                      <a:extLst>
                        <a:ext uri="{9D8B030D-6E8A-4147-A177-3AD203B41FA5}">
                          <a16:colId xmlns:a16="http://schemas.microsoft.com/office/drawing/2014/main" val="784734865"/>
                        </a:ext>
                      </a:extLst>
                    </a:gridCol>
                    <a:gridCol w="1374327">
                      <a:extLst>
                        <a:ext uri="{9D8B030D-6E8A-4147-A177-3AD203B41FA5}">
                          <a16:colId xmlns:a16="http://schemas.microsoft.com/office/drawing/2014/main" val="2184288385"/>
                        </a:ext>
                      </a:extLst>
                    </a:gridCol>
                  </a:tblGrid>
                  <a:tr h="899191">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blipFill>
                          <a:blip r:embed="rId2"/>
                          <a:stretch>
                            <a:fillRect l="-8372" t="-15541" r="-114884" b="-579054"/>
                          </a:stretch>
                        </a:blipFill>
                      </a:tcPr>
                    </a:tc>
                    <a:tc>
                      <a:txBody>
                        <a:bodyPr/>
                        <a:lstStyle/>
                        <a:p>
                          <a:endParaRPr lang="en-US"/>
                        </a:p>
                      </a:txBody>
                      <a:tcPr marL="68580" marR="68580" marT="34290" marB="34290">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blipFill>
                          <a:blip r:embed="rId2"/>
                          <a:stretch>
                            <a:fillRect l="-103097" t="-15541" r="-9292" b="-579054"/>
                          </a:stretch>
                        </a:blipFill>
                      </a:tcPr>
                    </a:tc>
                    <a:extLst>
                      <a:ext uri="{0D108BD9-81ED-4DB2-BD59-A6C34878D82A}">
                        <a16:rowId xmlns:a16="http://schemas.microsoft.com/office/drawing/2014/main" val="2046900960"/>
                      </a:ext>
                    </a:extLst>
                  </a:tr>
                  <a:tr h="745427">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blipFill>
                          <a:blip r:embed="rId2"/>
                          <a:stretch>
                            <a:fillRect l="-8372" t="-140164" r="-114884" b="-602459"/>
                          </a:stretch>
                        </a:blipFill>
                      </a:tcPr>
                    </a:tc>
                    <a:tc>
                      <a:txBody>
                        <a:bodyPr/>
                        <a:lstStyle/>
                        <a:p>
                          <a:endParaRPr lang="en-US"/>
                        </a:p>
                      </a:txBody>
                      <a:tcPr marL="68580" marR="68580" marT="34290" marB="34290">
                        <a:lnR w="38100" cap="flat" cmpd="sng" algn="ctr">
                          <a:solidFill>
                            <a:schemeClr val="tx1"/>
                          </a:solidFill>
                          <a:prstDash val="solid"/>
                          <a:round/>
                          <a:headEnd type="none" w="med" len="med"/>
                          <a:tailEnd type="none" w="med" len="med"/>
                        </a:lnR>
                        <a:blipFill>
                          <a:blip r:embed="rId2"/>
                          <a:stretch>
                            <a:fillRect l="-103097" t="-140164" r="-9292" b="-602459"/>
                          </a:stretch>
                        </a:blipFill>
                      </a:tcPr>
                    </a:tc>
                    <a:extLst>
                      <a:ext uri="{0D108BD9-81ED-4DB2-BD59-A6C34878D82A}">
                        <a16:rowId xmlns:a16="http://schemas.microsoft.com/office/drawing/2014/main" val="1895506266"/>
                      </a:ext>
                    </a:extLst>
                  </a:tr>
                  <a:tr h="752152">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blipFill>
                          <a:blip r:embed="rId2"/>
                          <a:stretch>
                            <a:fillRect l="-8372" t="-236290" r="-114884" b="-492742"/>
                          </a:stretch>
                        </a:blipFill>
                      </a:tcPr>
                    </a:tc>
                    <a:tc>
                      <a:txBody>
                        <a:bodyPr/>
                        <a:lstStyle/>
                        <a:p>
                          <a:endParaRPr lang="en-US"/>
                        </a:p>
                      </a:txBody>
                      <a:tcPr marL="68580" marR="68580" marT="34290" marB="34290">
                        <a:lnR w="38100" cap="flat" cmpd="sng" algn="ctr">
                          <a:solidFill>
                            <a:schemeClr val="tx1"/>
                          </a:solidFill>
                          <a:prstDash val="solid"/>
                          <a:round/>
                          <a:headEnd type="none" w="med" len="med"/>
                          <a:tailEnd type="none" w="med" len="med"/>
                        </a:lnR>
                        <a:blipFill>
                          <a:blip r:embed="rId2"/>
                          <a:stretch>
                            <a:fillRect l="-103097" t="-236290" r="-9292" b="-492742"/>
                          </a:stretch>
                        </a:blipFill>
                      </a:tcPr>
                    </a:tc>
                    <a:extLst>
                      <a:ext uri="{0D108BD9-81ED-4DB2-BD59-A6C34878D82A}">
                        <a16:rowId xmlns:a16="http://schemas.microsoft.com/office/drawing/2014/main" val="2781903743"/>
                      </a:ext>
                    </a:extLst>
                  </a:tr>
                  <a:tr h="752152">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blipFill>
                          <a:blip r:embed="rId2"/>
                          <a:stretch>
                            <a:fillRect l="-8372" t="-339024" r="-114884" b="-396748"/>
                          </a:stretch>
                        </a:blipFill>
                      </a:tcPr>
                    </a:tc>
                    <a:tc>
                      <a:txBody>
                        <a:bodyPr/>
                        <a:lstStyle/>
                        <a:p>
                          <a:endParaRPr lang="en-US"/>
                        </a:p>
                      </a:txBody>
                      <a:tcPr marL="68580" marR="68580" marT="34290" marB="34290">
                        <a:lnR w="38100" cap="flat" cmpd="sng" algn="ctr">
                          <a:solidFill>
                            <a:schemeClr val="tx1"/>
                          </a:solidFill>
                          <a:prstDash val="solid"/>
                          <a:round/>
                          <a:headEnd type="none" w="med" len="med"/>
                          <a:tailEnd type="none" w="med" len="med"/>
                        </a:lnR>
                        <a:blipFill>
                          <a:blip r:embed="rId2"/>
                          <a:stretch>
                            <a:fillRect l="-103097" t="-339024" r="-9292" b="-396748"/>
                          </a:stretch>
                        </a:blipFill>
                      </a:tcPr>
                    </a:tc>
                    <a:extLst>
                      <a:ext uri="{0D108BD9-81ED-4DB2-BD59-A6C34878D82A}">
                        <a16:rowId xmlns:a16="http://schemas.microsoft.com/office/drawing/2014/main" val="1217545240"/>
                      </a:ext>
                    </a:extLst>
                  </a:tr>
                  <a:tr h="986028">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blipFill>
                          <a:blip r:embed="rId2"/>
                          <a:stretch>
                            <a:fillRect l="-8372" t="-333333" r="-114884" b="-201235"/>
                          </a:stretch>
                        </a:blipFill>
                      </a:tcPr>
                    </a:tc>
                    <a:tc>
                      <a:txBody>
                        <a:bodyPr/>
                        <a:lstStyle/>
                        <a:p>
                          <a:endParaRPr lang="en-US"/>
                        </a:p>
                      </a:txBody>
                      <a:tcPr marL="68580" marR="68580" marT="34290" marB="34290">
                        <a:lnR w="38100" cap="flat" cmpd="sng" algn="ctr">
                          <a:solidFill>
                            <a:schemeClr val="tx1"/>
                          </a:solidFill>
                          <a:prstDash val="solid"/>
                          <a:round/>
                          <a:headEnd type="none" w="med" len="med"/>
                          <a:tailEnd type="none" w="med" len="med"/>
                        </a:lnR>
                        <a:blipFill>
                          <a:blip r:embed="rId2"/>
                          <a:stretch>
                            <a:fillRect l="-103097" t="-333333" r="-9292" b="-201235"/>
                          </a:stretch>
                        </a:blipFill>
                      </a:tcPr>
                    </a:tc>
                    <a:extLst>
                      <a:ext uri="{0D108BD9-81ED-4DB2-BD59-A6C34878D82A}">
                        <a16:rowId xmlns:a16="http://schemas.microsoft.com/office/drawing/2014/main" val="3932402239"/>
                      </a:ext>
                    </a:extLst>
                  </a:tr>
                  <a:tr h="841883">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blipFill>
                          <a:blip r:embed="rId2"/>
                          <a:stretch>
                            <a:fillRect l="-8372" t="-505036" r="-114884" b="-134532"/>
                          </a:stretch>
                        </a:blipFill>
                      </a:tcPr>
                    </a:tc>
                    <a:tc>
                      <a:txBody>
                        <a:bodyPr/>
                        <a:lstStyle/>
                        <a:p>
                          <a:endParaRPr lang="en-US"/>
                        </a:p>
                      </a:txBody>
                      <a:tcPr marL="68580" marR="68580" marT="34290" marB="34290">
                        <a:lnR w="38100" cap="flat" cmpd="sng" algn="ctr">
                          <a:solidFill>
                            <a:schemeClr val="tx1"/>
                          </a:solidFill>
                          <a:prstDash val="solid"/>
                          <a:round/>
                          <a:headEnd type="none" w="med" len="med"/>
                          <a:tailEnd type="none" w="med" len="med"/>
                        </a:lnR>
                        <a:blipFill>
                          <a:blip r:embed="rId2"/>
                          <a:stretch>
                            <a:fillRect l="-103097" t="-505036" r="-9292" b="-134532"/>
                          </a:stretch>
                        </a:blipFill>
                      </a:tcPr>
                    </a:tc>
                    <a:extLst>
                      <a:ext uri="{0D108BD9-81ED-4DB2-BD59-A6C34878D82A}">
                        <a16:rowId xmlns:a16="http://schemas.microsoft.com/office/drawing/2014/main" val="4243093899"/>
                      </a:ext>
                    </a:extLst>
                  </a:tr>
                  <a:tr h="982189">
                    <a:tc>
                      <a:txBody>
                        <a:bodyPr/>
                        <a:lstStyle/>
                        <a:p>
                          <a:endParaRPr lang="en-US"/>
                        </a:p>
                      </a:txBody>
                      <a:tcPr marL="68580" marR="68580" marT="34290" marB="34290">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blipFill>
                          <a:blip r:embed="rId2"/>
                          <a:stretch>
                            <a:fillRect l="-8372" t="-522360" r="-114884" b="-16149"/>
                          </a:stretch>
                        </a:blipFill>
                      </a:tcPr>
                    </a:tc>
                    <a:tc>
                      <a:txBody>
                        <a:bodyPr/>
                        <a:lstStyle/>
                        <a:p>
                          <a:endParaRPr lang="en-US"/>
                        </a:p>
                      </a:txBody>
                      <a:tcPr marL="68580" marR="68580" marT="34290" marB="34290">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blipFill>
                          <a:blip r:embed="rId2"/>
                          <a:stretch>
                            <a:fillRect l="-103097" t="-522360" r="-9292" b="-16149"/>
                          </a:stretch>
                        </a:blipFill>
                      </a:tcPr>
                    </a:tc>
                    <a:extLst>
                      <a:ext uri="{0D108BD9-81ED-4DB2-BD59-A6C34878D82A}">
                        <a16:rowId xmlns:a16="http://schemas.microsoft.com/office/drawing/2014/main" val="4145151018"/>
                      </a:ext>
                    </a:extLst>
                  </a:tr>
                </a:tbl>
              </a:graphicData>
            </a:graphic>
          </p:graphicFrame>
        </mc:Fallback>
      </mc:AlternateContent>
      <p:pic>
        <p:nvPicPr>
          <p:cNvPr id="11" name="Picture 10"/>
          <p:cNvPicPr>
            <a:picLocks noChangeAspect="1"/>
          </p:cNvPicPr>
          <p:nvPr/>
        </p:nvPicPr>
        <p:blipFill>
          <a:blip r:embed="rId3"/>
          <a:stretch>
            <a:fillRect/>
          </a:stretch>
        </p:blipFill>
        <p:spPr>
          <a:xfrm>
            <a:off x="379624" y="1108114"/>
            <a:ext cx="3328280" cy="4625142"/>
          </a:xfrm>
          <a:prstGeom prst="rect">
            <a:avLst/>
          </a:prstGeom>
        </p:spPr>
      </p:pic>
    </p:spTree>
    <p:extLst>
      <p:ext uri="{BB962C8B-B14F-4D97-AF65-F5344CB8AC3E}">
        <p14:creationId xmlns:p14="http://schemas.microsoft.com/office/powerpoint/2010/main" val="77199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3338" y="1611630"/>
            <a:ext cx="7127485" cy="3223261"/>
          </a:xfrm>
          <a:prstGeom prst="roundRect">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4" name="عنصر نائب للمحتوى 3">
            <a:extLst>
              <a:ext uri="{FF2B5EF4-FFF2-40B4-BE49-F238E27FC236}">
                <a16:creationId xmlns:a16="http://schemas.microsoft.com/office/drawing/2014/main" id="{C513E6EE-72F9-4F09-8B0D-CB90969335A0}"/>
              </a:ext>
            </a:extLst>
          </p:cNvPr>
          <p:cNvSpPr>
            <a:spLocks noGrp="1"/>
          </p:cNvSpPr>
          <p:nvPr>
            <p:ph idx="1"/>
          </p:nvPr>
        </p:nvSpPr>
        <p:spPr>
          <a:xfrm>
            <a:off x="1213338" y="2904099"/>
            <a:ext cx="6952958" cy="2342272"/>
          </a:xfrm>
        </p:spPr>
        <p:txBody>
          <a:bodyPr/>
          <a:lstStyle/>
          <a:p>
            <a:pPr>
              <a:lnSpc>
                <a:spcPct val="150000"/>
              </a:lnSpc>
            </a:pPr>
            <a:r>
              <a:rPr lang="en-US" sz="1800" dirty="0"/>
              <a:t>It converts the values of the Max pooling matrix into a one-dimensional array (flatten) and inserts these values into the Fully Connected Layer in order to reach the neural network and occur the classification.</a:t>
            </a:r>
          </a:p>
          <a:p>
            <a:endParaRPr lang="ar-EG" dirty="0"/>
          </a:p>
        </p:txBody>
      </p:sp>
      <p:sp>
        <p:nvSpPr>
          <p:cNvPr id="8" name="مستطيل 7">
            <a:extLst>
              <a:ext uri="{FF2B5EF4-FFF2-40B4-BE49-F238E27FC236}">
                <a16:creationId xmlns:a16="http://schemas.microsoft.com/office/drawing/2014/main" id="{5581C494-E2D1-423F-9A35-CE12F61C2B95}"/>
              </a:ext>
            </a:extLst>
          </p:cNvPr>
          <p:cNvSpPr/>
          <p:nvPr/>
        </p:nvSpPr>
        <p:spPr>
          <a:xfrm>
            <a:off x="3281289" y="1931728"/>
            <a:ext cx="2873326" cy="438581"/>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defTabSz="685800" rtl="0"/>
            <a:r>
              <a:rPr lang="en-US" sz="2400" b="1" dirty="0">
                <a:solidFill>
                  <a:prstClr val="white"/>
                </a:solidFill>
                <a:latin typeface="Calibri"/>
              </a:rPr>
              <a:t>Flatten layer </a:t>
            </a:r>
          </a:p>
        </p:txBody>
      </p:sp>
    </p:spTree>
    <p:extLst>
      <p:ext uri="{BB962C8B-B14F-4D97-AF65-F5344CB8AC3E}">
        <p14:creationId xmlns:p14="http://schemas.microsoft.com/office/powerpoint/2010/main" val="35672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barn(outVertical)">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30846"/>
            <a:ext cx="9144000" cy="685799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 name="Right Arrow 4"/>
          <p:cNvSpPr/>
          <p:nvPr/>
        </p:nvSpPr>
        <p:spPr>
          <a:xfrm>
            <a:off x="4067944" y="2975879"/>
            <a:ext cx="1608365" cy="63681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2" name="TextBox 1"/>
          <p:cNvSpPr txBox="1"/>
          <p:nvPr/>
        </p:nvSpPr>
        <p:spPr>
          <a:xfrm>
            <a:off x="755576" y="30845"/>
            <a:ext cx="2088232" cy="400110"/>
          </a:xfrm>
          <a:prstGeom prst="rect">
            <a:avLst/>
          </a:prstGeom>
          <a:noFill/>
        </p:spPr>
        <p:txBody>
          <a:bodyPr wrap="square" rtlCol="0">
            <a:spAutoFit/>
          </a:bodyPr>
          <a:lstStyle/>
          <a:p>
            <a:r>
              <a:rPr lang="en-US" sz="2000" b="1" dirty="0" smtClean="0">
                <a:solidFill>
                  <a:schemeClr val="accent2"/>
                </a:solidFill>
                <a:effectLst>
                  <a:outerShdw blurRad="38100" dist="38100" dir="2700000" algn="tl">
                    <a:srgbClr val="000000">
                      <a:alpha val="43137"/>
                    </a:srgbClr>
                  </a:outerShdw>
                </a:effectLst>
              </a:rPr>
              <a:t>Max pooling</a:t>
            </a:r>
            <a:endParaRPr lang="en-US" sz="2000" b="1" dirty="0">
              <a:solidFill>
                <a:schemeClr val="accent2"/>
              </a:solidFill>
              <a:effectLst>
                <a:outerShdw blurRad="38100" dist="38100" dir="2700000" algn="tl">
                  <a:srgbClr val="000000">
                    <a:alpha val="43137"/>
                  </a:srgbClr>
                </a:outerShdw>
              </a:effectLst>
            </a:endParaRPr>
          </a:p>
        </p:txBody>
      </p:sp>
      <p:sp>
        <p:nvSpPr>
          <p:cNvPr id="3" name="TextBox 2"/>
          <p:cNvSpPr txBox="1"/>
          <p:nvPr/>
        </p:nvSpPr>
        <p:spPr>
          <a:xfrm>
            <a:off x="6228184" y="76562"/>
            <a:ext cx="1010930" cy="400110"/>
          </a:xfrm>
          <a:prstGeom prst="rect">
            <a:avLst/>
          </a:prstGeom>
          <a:noFill/>
        </p:spPr>
        <p:txBody>
          <a:bodyPr wrap="square" rtlCol="0">
            <a:spAutoFit/>
          </a:bodyPr>
          <a:lstStyle/>
          <a:p>
            <a:r>
              <a:rPr lang="en-US" sz="2000" b="1" dirty="0" smtClean="0">
                <a:solidFill>
                  <a:schemeClr val="accent2"/>
                </a:solidFill>
                <a:effectLst>
                  <a:outerShdw blurRad="38100" dist="38100" dir="2700000" algn="tl">
                    <a:srgbClr val="000000">
                      <a:alpha val="43137"/>
                    </a:srgbClr>
                  </a:outerShdw>
                </a:effectLst>
              </a:rPr>
              <a:t>Flatten </a:t>
            </a:r>
            <a:endParaRPr lang="en-US" sz="2000" b="1" dirty="0">
              <a:solidFill>
                <a:schemeClr val="accent2"/>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graphicFrame>
            <p:nvGraphicFramePr>
              <p:cNvPr id="8" name="Content Placeholder 3"/>
              <p:cNvGraphicFramePr>
                <a:graphicFrameLocks/>
              </p:cNvGraphicFramePr>
              <p:nvPr>
                <p:extLst>
                  <p:ext uri="{D42A27DB-BD31-4B8C-83A1-F6EECF244321}">
                    <p14:modId xmlns:p14="http://schemas.microsoft.com/office/powerpoint/2010/main" val="1998511767"/>
                  </p:ext>
                </p:extLst>
              </p:nvPr>
            </p:nvGraphicFramePr>
            <p:xfrm>
              <a:off x="492791" y="460316"/>
              <a:ext cx="3226378" cy="5999058"/>
            </p:xfrm>
            <a:graphic>
              <a:graphicData uri="http://schemas.openxmlformats.org/drawingml/2006/table">
                <a:tbl>
                  <a:tblPr bandRow="1">
                    <a:tableStyleId>{D113A9D2-9D6B-4929-AA2D-F23B5EE8CBE7}</a:tableStyleId>
                  </a:tblPr>
                  <a:tblGrid>
                    <a:gridCol w="1572193">
                      <a:extLst>
                        <a:ext uri="{9D8B030D-6E8A-4147-A177-3AD203B41FA5}">
                          <a16:colId xmlns:a16="http://schemas.microsoft.com/office/drawing/2014/main" val="784734865"/>
                        </a:ext>
                      </a:extLst>
                    </a:gridCol>
                    <a:gridCol w="1654185">
                      <a:extLst>
                        <a:ext uri="{9D8B030D-6E8A-4147-A177-3AD203B41FA5}">
                          <a16:colId xmlns:a16="http://schemas.microsoft.com/office/drawing/2014/main" val="2184288385"/>
                        </a:ext>
                      </a:extLst>
                    </a:gridCol>
                  </a:tblGrid>
                  <a:tr h="887402">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r>
                                  <a:rPr lang="en-US" sz="500" smtClean="0">
                                    <a:latin typeface="Cambria Math" panose="02040503050406030204" pitchFamily="18" charset="0"/>
                                  </a:rPr>
                                  <m:t>)</m:t>
                                </m:r>
                              </m:oMath>
                            </m:oMathPara>
                          </a14:m>
                          <a:endParaRPr lang="en-US" sz="500" b="1" dirty="0"/>
                        </a:p>
                      </a:txBody>
                      <a:tcPr marL="68580" marR="68580"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𝟑</m:t>
                                        </m:r>
                                      </m:sub>
                                    </m:sSub>
                                    <m:r>
                                      <a:rPr lang="en-US" sz="800"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r>
                                          <a:rPr lang="en-US" sz="800" smtClean="0">
                                            <a:latin typeface="Cambria Math" panose="02040503050406030204" pitchFamily="18" charset="0"/>
                                          </a:rPr>
                                          <m:t> </m:t>
                                        </m:r>
                                      </m:sub>
                                    </m:sSub>
                                    <m:r>
                                      <a:rPr lang="en-US" sz="800"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b="1" dirty="0"/>
                        </a:p>
                      </a:txBody>
                      <a:tcPr marL="68580" marR="68580" marT="34290" marB="34290"/>
                    </a:tc>
                    <a:extLst>
                      <a:ext uri="{0D108BD9-81ED-4DB2-BD59-A6C34878D82A}">
                        <a16:rowId xmlns:a16="http://schemas.microsoft.com/office/drawing/2014/main" val="2046900960"/>
                      </a:ext>
                    </a:extLst>
                  </a:tr>
                  <a:tr h="716522">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𝟏</m:t>
                                      </m:r>
                                    </m:sub>
                                  </m:sSub>
                                  <m:r>
                                    <a:rPr lang="en-US" sz="800"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endParaRPr lang="en-US" sz="800" b="1"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𝟑</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endParaRPr lang="en-US" sz="800" b="1" dirty="0"/>
                        </a:p>
                      </a:txBody>
                      <a:tcPr marL="68580" marR="68580" marT="34290" marB="34290"/>
                    </a:tc>
                    <a:extLst>
                      <a:ext uri="{0D108BD9-81ED-4DB2-BD59-A6C34878D82A}">
                        <a16:rowId xmlns:a16="http://schemas.microsoft.com/office/drawing/2014/main" val="1895506266"/>
                      </a:ext>
                    </a:extLst>
                  </a:tr>
                  <a:tr h="7805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𝟏</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𝟏</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endParaRPr lang="en-US" sz="800" b="1"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endParaRPr lang="en-US" sz="800" b="1" dirty="0"/>
                        </a:p>
                      </a:txBody>
                      <a:tcPr marL="68580" marR="68580" marT="34290" marB="34290"/>
                    </a:tc>
                    <a:extLst>
                      <a:ext uri="{0D108BD9-81ED-4DB2-BD59-A6C34878D82A}">
                        <a16:rowId xmlns:a16="http://schemas.microsoft.com/office/drawing/2014/main" val="2781903743"/>
                      </a:ext>
                    </a:extLst>
                  </a:tr>
                  <a:tr h="74229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𝟏</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endParaRPr lang="en-US" sz="800" b="1"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𝟑</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endParaRPr lang="en-US" sz="800" b="1" dirty="0"/>
                        </a:p>
                      </a:txBody>
                      <a:tcPr marL="68580" marR="68580" marT="34290" marB="34290"/>
                    </a:tc>
                    <a:extLst>
                      <a:ext uri="{0D108BD9-81ED-4DB2-BD59-A6C34878D82A}">
                        <a16:rowId xmlns:a16="http://schemas.microsoft.com/office/drawing/2014/main" val="1217545240"/>
                      </a:ext>
                    </a:extLst>
                  </a:tr>
                  <a:tr h="953856">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𝟑</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algn="ctr"/>
                          <a:r>
                            <a:rPr lang="en-US" sz="800" dirty="0" smtClean="0"/>
                            <a:t>,</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𝟑</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b="1"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𝟏</m:t>
                                      </m:r>
                                    </m:sub>
                                  </m:sSub>
                                  <m:r>
                                    <a:rPr lang="en-US" sz="800"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𝟏</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endParaRPr lang="en-US" sz="800" b="1" dirty="0"/>
                        </a:p>
                      </a:txBody>
                      <a:tcPr marL="68580" marR="68580" marT="34290" marB="34290"/>
                    </a:tc>
                    <a:extLst>
                      <a:ext uri="{0D108BD9-81ED-4DB2-BD59-A6C34878D82A}">
                        <a16:rowId xmlns:a16="http://schemas.microsoft.com/office/drawing/2014/main" val="3932402239"/>
                      </a:ext>
                    </a:extLst>
                  </a:tr>
                  <a:tr h="9264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900" smtClean="0">
                                    <a:latin typeface="Cambria Math" panose="02040503050406030204" pitchFamily="18" charset="0"/>
                                  </a:rPr>
                                  <m:t>𝐦𝐚𝐱</m:t>
                                </m:r>
                                <m:r>
                                  <a:rPr lang="en-US" sz="900" smtClean="0">
                                    <a:latin typeface="Cambria Math" panose="02040503050406030204" pitchFamily="18" charset="0"/>
                                  </a:rPr>
                                  <m:t>⁡(</m:t>
                                </m:r>
                                <m:r>
                                  <a:rPr lang="en-US" sz="900" smtClean="0">
                                    <a:latin typeface="Cambria Math" panose="02040503050406030204" pitchFamily="18" charset="0"/>
                                  </a:rPr>
                                  <m:t>𝒎𝒂𝒙</m:t>
                                </m:r>
                                <m:r>
                                  <a:rPr lang="en-US" sz="900" smtClean="0">
                                    <a:latin typeface="Cambria Math" panose="02040503050406030204" pitchFamily="18" charset="0"/>
                                  </a:rPr>
                                  <m:t>(</m:t>
                                </m:r>
                                <m:r>
                                  <a:rPr lang="en-US" sz="900" smtClean="0">
                                    <a:latin typeface="Cambria Math" panose="02040503050406030204" pitchFamily="18" charset="0"/>
                                  </a:rPr>
                                  <m:t>𝟎</m:t>
                                </m:r>
                                <m:r>
                                  <a:rPr lang="en-US" sz="900" smtClean="0">
                                    <a:latin typeface="Cambria Math" panose="02040503050406030204" pitchFamily="18" charset="0"/>
                                  </a:rPr>
                                  <m:t>,</m:t>
                                </m:r>
                                <m:f>
                                  <m:fPr>
                                    <m:ctrlPr>
                                      <a:rPr lang="en-US" sz="900" i="1" smtClean="0">
                                        <a:latin typeface="Cambria Math" panose="02040503050406030204" pitchFamily="18" charset="0"/>
                                      </a:rPr>
                                    </m:ctrlPr>
                                  </m:fPr>
                                  <m:num>
                                    <m:sSub>
                                      <m:sSubPr>
                                        <m:ctrlPr>
                                          <a:rPr lang="en-US" sz="900" i="1" smtClean="0">
                                            <a:latin typeface="Cambria Math" panose="02040503050406030204" pitchFamily="18" charset="0"/>
                                          </a:rPr>
                                        </m:ctrlPr>
                                      </m:sSubPr>
                                      <m:e>
                                        <m:r>
                                          <a:rPr lang="en-US" sz="900" smtClean="0">
                                            <a:latin typeface="Cambria Math" panose="02040503050406030204" pitchFamily="18" charset="0"/>
                                          </a:rPr>
                                          <m:t>𝒌</m:t>
                                        </m:r>
                                      </m:e>
                                      <m:sub>
                                        <m:r>
                                          <a:rPr lang="en-US" sz="900" smtClean="0">
                                            <a:latin typeface="Cambria Math" panose="02040503050406030204" pitchFamily="18" charset="0"/>
                                          </a:rPr>
                                          <m:t>𝟐</m:t>
                                        </m:r>
                                        <m:r>
                                          <a:rPr lang="en-US" sz="900" smtClean="0">
                                            <a:latin typeface="Cambria Math" panose="02040503050406030204" pitchFamily="18" charset="0"/>
                                          </a:rPr>
                                          <m:t>,</m:t>
                                        </m:r>
                                        <m:r>
                                          <a:rPr lang="en-US" sz="900" smtClean="0">
                                            <a:latin typeface="Cambria Math" panose="02040503050406030204" pitchFamily="18" charset="0"/>
                                          </a:rPr>
                                          <m:t>𝟐</m:t>
                                        </m:r>
                                      </m:sub>
                                    </m:sSub>
                                  </m:num>
                                  <m:den>
                                    <m:r>
                                      <a:rPr lang="en-US" sz="900" smtClean="0">
                                        <a:latin typeface="Cambria Math" panose="02040503050406030204" pitchFamily="18" charset="0"/>
                                      </a:rPr>
                                      <m:t>𝟗</m:t>
                                    </m:r>
                                  </m:den>
                                </m:f>
                                <m:r>
                                  <a:rPr lang="en-US" sz="900" smtClean="0">
                                    <a:latin typeface="Cambria Math" panose="02040503050406030204" pitchFamily="18" charset="0"/>
                                  </a:rPr>
                                  <m:t>)</m:t>
                                </m:r>
                              </m:oMath>
                            </m:oMathPara>
                          </a14:m>
                          <a:endParaRPr lang="en-US" sz="9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 </a:t>
                          </a:r>
                          <a14:m>
                            <m:oMath xmlns:m="http://schemas.openxmlformats.org/officeDocument/2006/math">
                              <m:r>
                                <a:rPr lang="en-US" sz="900" smtClean="0">
                                  <a:latin typeface="Cambria Math" panose="02040503050406030204" pitchFamily="18" charset="0"/>
                                </a:rPr>
                                <m:t>𝒎𝒂𝒙</m:t>
                              </m:r>
                              <m:r>
                                <a:rPr lang="en-US" sz="900" smtClean="0">
                                  <a:latin typeface="Cambria Math" panose="02040503050406030204" pitchFamily="18" charset="0"/>
                                </a:rPr>
                                <m:t>(</m:t>
                              </m:r>
                              <m:r>
                                <a:rPr lang="en-US" sz="900" smtClean="0">
                                  <a:latin typeface="Cambria Math" panose="02040503050406030204" pitchFamily="18" charset="0"/>
                                </a:rPr>
                                <m:t>𝟎</m:t>
                              </m:r>
                              <m:r>
                                <a:rPr lang="en-US" sz="900" smtClean="0">
                                  <a:latin typeface="Cambria Math" panose="02040503050406030204" pitchFamily="18" charset="0"/>
                                </a:rPr>
                                <m:t>,</m:t>
                              </m:r>
                              <m:f>
                                <m:fPr>
                                  <m:ctrlPr>
                                    <a:rPr lang="en-US" sz="900" i="1" smtClean="0">
                                      <a:latin typeface="Cambria Math" panose="02040503050406030204" pitchFamily="18" charset="0"/>
                                    </a:rPr>
                                  </m:ctrlPr>
                                </m:fPr>
                                <m:num>
                                  <m:sSub>
                                    <m:sSubPr>
                                      <m:ctrlPr>
                                        <a:rPr lang="en-US" sz="900" i="1" smtClean="0">
                                          <a:latin typeface="Cambria Math" panose="02040503050406030204" pitchFamily="18" charset="0"/>
                                        </a:rPr>
                                      </m:ctrlPr>
                                    </m:sSubPr>
                                    <m:e>
                                      <m:r>
                                        <a:rPr lang="en-US" sz="900" smtClean="0">
                                          <a:latin typeface="Cambria Math" panose="02040503050406030204" pitchFamily="18" charset="0"/>
                                        </a:rPr>
                                        <m:t>𝒌</m:t>
                                      </m:r>
                                    </m:e>
                                    <m:sub>
                                      <m:r>
                                        <a:rPr lang="en-US" sz="900" smtClean="0">
                                          <a:latin typeface="Cambria Math" panose="02040503050406030204" pitchFamily="18" charset="0"/>
                                        </a:rPr>
                                        <m:t>𝟐</m:t>
                                      </m:r>
                                      <m:r>
                                        <a:rPr lang="en-US" sz="900" smtClean="0">
                                          <a:latin typeface="Cambria Math" panose="02040503050406030204" pitchFamily="18" charset="0"/>
                                        </a:rPr>
                                        <m:t>,</m:t>
                                      </m:r>
                                      <m:r>
                                        <a:rPr lang="en-US" sz="900" smtClean="0">
                                          <a:latin typeface="Cambria Math" panose="02040503050406030204" pitchFamily="18" charset="0"/>
                                        </a:rPr>
                                        <m:t>𝟏</m:t>
                                      </m:r>
                                    </m:sub>
                                  </m:sSub>
                                </m:num>
                                <m:den>
                                  <m:r>
                                    <a:rPr lang="en-US" sz="900" smtClean="0">
                                      <a:latin typeface="Cambria Math" panose="02040503050406030204" pitchFamily="18" charset="0"/>
                                    </a:rPr>
                                    <m:t>𝟗</m:t>
                                  </m:r>
                                </m:den>
                              </m:f>
                              <m:r>
                                <a:rPr lang="en-US" sz="900" smtClean="0">
                                  <a:latin typeface="Cambria Math" panose="02040503050406030204" pitchFamily="18" charset="0"/>
                                </a:rPr>
                                <m:t>)</m:t>
                              </m:r>
                            </m:oMath>
                          </a14:m>
                          <a:endParaRPr lang="en-US" sz="9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t>, </a:t>
                          </a:r>
                          <a14:m>
                            <m:oMath xmlns:m="http://schemas.openxmlformats.org/officeDocument/2006/math">
                              <m:r>
                                <a:rPr lang="en-US" sz="900" smtClean="0">
                                  <a:latin typeface="Cambria Math" panose="02040503050406030204" pitchFamily="18" charset="0"/>
                                </a:rPr>
                                <m:t>𝒎𝒂𝒙</m:t>
                              </m:r>
                              <m:r>
                                <a:rPr lang="en-US" sz="900" smtClean="0">
                                  <a:latin typeface="Cambria Math" panose="02040503050406030204" pitchFamily="18" charset="0"/>
                                </a:rPr>
                                <m:t>(</m:t>
                              </m:r>
                              <m:r>
                                <a:rPr lang="en-US" sz="900" smtClean="0">
                                  <a:latin typeface="Cambria Math" panose="02040503050406030204" pitchFamily="18" charset="0"/>
                                </a:rPr>
                                <m:t>𝟎</m:t>
                              </m:r>
                              <m:r>
                                <a:rPr lang="en-US" sz="900" smtClean="0">
                                  <a:latin typeface="Cambria Math" panose="02040503050406030204" pitchFamily="18" charset="0"/>
                                </a:rPr>
                                <m:t>,</m:t>
                              </m:r>
                              <m:f>
                                <m:fPr>
                                  <m:ctrlPr>
                                    <a:rPr lang="en-US" sz="900" i="1" smtClean="0">
                                      <a:latin typeface="Cambria Math" panose="02040503050406030204" pitchFamily="18" charset="0"/>
                                    </a:rPr>
                                  </m:ctrlPr>
                                </m:fPr>
                                <m:num>
                                  <m:sSub>
                                    <m:sSubPr>
                                      <m:ctrlPr>
                                        <a:rPr lang="en-US" sz="900" i="1" smtClean="0">
                                          <a:latin typeface="Cambria Math" panose="02040503050406030204" pitchFamily="18" charset="0"/>
                                        </a:rPr>
                                      </m:ctrlPr>
                                    </m:sSubPr>
                                    <m:e>
                                      <m:r>
                                        <a:rPr lang="en-US" sz="900" smtClean="0">
                                          <a:latin typeface="Cambria Math" panose="02040503050406030204" pitchFamily="18" charset="0"/>
                                        </a:rPr>
                                        <m:t>𝒌</m:t>
                                      </m:r>
                                    </m:e>
                                    <m:sub>
                                      <m:r>
                                        <a:rPr lang="en-US" sz="900" smtClean="0">
                                          <a:latin typeface="Cambria Math" panose="02040503050406030204" pitchFamily="18" charset="0"/>
                                        </a:rPr>
                                        <m:t>𝟏</m:t>
                                      </m:r>
                                      <m:r>
                                        <a:rPr lang="en-US" sz="900" smtClean="0">
                                          <a:latin typeface="Cambria Math" panose="02040503050406030204" pitchFamily="18" charset="0"/>
                                        </a:rPr>
                                        <m:t>,</m:t>
                                      </m:r>
                                      <m:r>
                                        <a:rPr lang="en-US" sz="900" smtClean="0">
                                          <a:latin typeface="Cambria Math" panose="02040503050406030204" pitchFamily="18" charset="0"/>
                                        </a:rPr>
                                        <m:t>𝟐</m:t>
                                      </m:r>
                                    </m:sub>
                                  </m:sSub>
                                  <m:r>
                                    <a:rPr lang="en-US" sz="900" smtClean="0">
                                      <a:latin typeface="Cambria Math" panose="02040503050406030204" pitchFamily="18" charset="0"/>
                                    </a:rPr>
                                    <m:t>+ </m:t>
                                  </m:r>
                                  <m:sSub>
                                    <m:sSubPr>
                                      <m:ctrlPr>
                                        <a:rPr lang="en-US" sz="900" i="1" smtClean="0">
                                          <a:latin typeface="Cambria Math" panose="02040503050406030204" pitchFamily="18" charset="0"/>
                                        </a:rPr>
                                      </m:ctrlPr>
                                    </m:sSubPr>
                                    <m:e>
                                      <m:r>
                                        <a:rPr lang="en-US" sz="900" smtClean="0">
                                          <a:latin typeface="Cambria Math" panose="02040503050406030204" pitchFamily="18" charset="0"/>
                                        </a:rPr>
                                        <m:t>𝒌</m:t>
                                      </m:r>
                                    </m:e>
                                    <m:sub>
                                      <m:r>
                                        <a:rPr lang="en-US" sz="900" smtClean="0">
                                          <a:latin typeface="Cambria Math" panose="02040503050406030204" pitchFamily="18" charset="0"/>
                                        </a:rPr>
                                        <m:t>𝟑</m:t>
                                      </m:r>
                                      <m:r>
                                        <a:rPr lang="en-US" sz="900" smtClean="0">
                                          <a:latin typeface="Cambria Math" panose="02040503050406030204" pitchFamily="18" charset="0"/>
                                        </a:rPr>
                                        <m:t>,</m:t>
                                      </m:r>
                                      <m:r>
                                        <a:rPr lang="en-US" sz="900" smtClean="0">
                                          <a:latin typeface="Cambria Math" panose="02040503050406030204" pitchFamily="18" charset="0"/>
                                        </a:rPr>
                                        <m:t>𝟐</m:t>
                                      </m:r>
                                    </m:sub>
                                  </m:sSub>
                                </m:num>
                                <m:den>
                                  <m:r>
                                    <a:rPr lang="en-US" sz="900" smtClean="0">
                                      <a:latin typeface="Cambria Math" panose="02040503050406030204" pitchFamily="18" charset="0"/>
                                    </a:rPr>
                                    <m:t>𝟗</m:t>
                                  </m:r>
                                </m:den>
                              </m:f>
                              <m:r>
                                <a:rPr lang="en-US" sz="900" smtClean="0">
                                  <a:latin typeface="Cambria Math" panose="02040503050406030204" pitchFamily="18" charset="0"/>
                                </a:rPr>
                                <m:t>)</m:t>
                              </m:r>
                            </m:oMath>
                          </a14:m>
                          <a:r>
                            <a:rPr lang="en-US" sz="900" dirty="0" smtClean="0"/>
                            <a:t>, </a:t>
                          </a:r>
                          <a14:m>
                            <m:oMath xmlns:m="http://schemas.openxmlformats.org/officeDocument/2006/math">
                              <m:r>
                                <a:rPr lang="en-US" sz="900" smtClean="0">
                                  <a:latin typeface="Cambria Math" panose="02040503050406030204" pitchFamily="18" charset="0"/>
                                </a:rPr>
                                <m:t>𝒎𝒂𝒙</m:t>
                              </m:r>
                              <m:r>
                                <a:rPr lang="en-US" sz="900" smtClean="0">
                                  <a:latin typeface="Cambria Math" panose="02040503050406030204" pitchFamily="18" charset="0"/>
                                </a:rPr>
                                <m:t>(</m:t>
                              </m:r>
                              <m:r>
                                <a:rPr lang="en-US" sz="900" smtClean="0">
                                  <a:latin typeface="Cambria Math" panose="02040503050406030204" pitchFamily="18" charset="0"/>
                                </a:rPr>
                                <m:t>𝟎</m:t>
                              </m:r>
                              <m:r>
                                <a:rPr lang="en-US" sz="900" smtClean="0">
                                  <a:latin typeface="Cambria Math" panose="02040503050406030204" pitchFamily="18" charset="0"/>
                                </a:rPr>
                                <m:t>,</m:t>
                              </m:r>
                              <m:f>
                                <m:fPr>
                                  <m:ctrlPr>
                                    <a:rPr lang="en-US" sz="900" i="1" smtClean="0">
                                      <a:latin typeface="Cambria Math" panose="02040503050406030204" pitchFamily="18" charset="0"/>
                                    </a:rPr>
                                  </m:ctrlPr>
                                </m:fPr>
                                <m:num>
                                  <m:sSub>
                                    <m:sSubPr>
                                      <m:ctrlPr>
                                        <a:rPr lang="en-US" sz="900" i="1" smtClean="0">
                                          <a:latin typeface="Cambria Math" panose="02040503050406030204" pitchFamily="18" charset="0"/>
                                        </a:rPr>
                                      </m:ctrlPr>
                                    </m:sSubPr>
                                    <m:e>
                                      <m:r>
                                        <a:rPr lang="en-US" sz="900" smtClean="0">
                                          <a:latin typeface="Cambria Math" panose="02040503050406030204" pitchFamily="18" charset="0"/>
                                        </a:rPr>
                                        <m:t>𝒌</m:t>
                                      </m:r>
                                    </m:e>
                                    <m:sub>
                                      <m:r>
                                        <a:rPr lang="en-US" sz="900" smtClean="0">
                                          <a:latin typeface="Cambria Math" panose="02040503050406030204" pitchFamily="18" charset="0"/>
                                        </a:rPr>
                                        <m:t>𝟏</m:t>
                                      </m:r>
                                      <m:r>
                                        <a:rPr lang="en-US" sz="900" smtClean="0">
                                          <a:latin typeface="Cambria Math" panose="02040503050406030204" pitchFamily="18" charset="0"/>
                                        </a:rPr>
                                        <m:t>,</m:t>
                                      </m:r>
                                      <m:r>
                                        <a:rPr lang="en-US" sz="900" smtClean="0">
                                          <a:latin typeface="Cambria Math" panose="02040503050406030204" pitchFamily="18" charset="0"/>
                                        </a:rPr>
                                        <m:t>𝟏</m:t>
                                      </m:r>
                                    </m:sub>
                                  </m:sSub>
                                  <m:r>
                                    <a:rPr lang="en-US" sz="900" smtClean="0">
                                      <a:latin typeface="Cambria Math" panose="02040503050406030204" pitchFamily="18" charset="0"/>
                                    </a:rPr>
                                    <m:t>+ </m:t>
                                  </m:r>
                                  <m:sSub>
                                    <m:sSubPr>
                                      <m:ctrlPr>
                                        <a:rPr lang="en-US" sz="900" i="1" smtClean="0">
                                          <a:latin typeface="Cambria Math" panose="02040503050406030204" pitchFamily="18" charset="0"/>
                                        </a:rPr>
                                      </m:ctrlPr>
                                    </m:sSubPr>
                                    <m:e>
                                      <m:r>
                                        <a:rPr lang="en-US" sz="900" smtClean="0">
                                          <a:latin typeface="Cambria Math" panose="02040503050406030204" pitchFamily="18" charset="0"/>
                                        </a:rPr>
                                        <m:t>𝒌</m:t>
                                      </m:r>
                                    </m:e>
                                    <m:sub>
                                      <m:r>
                                        <a:rPr lang="en-US" sz="900" smtClean="0">
                                          <a:latin typeface="Cambria Math" panose="02040503050406030204" pitchFamily="18" charset="0"/>
                                        </a:rPr>
                                        <m:t>𝟑</m:t>
                                      </m:r>
                                      <m:r>
                                        <a:rPr lang="en-US" sz="900" smtClean="0">
                                          <a:latin typeface="Cambria Math" panose="02040503050406030204" pitchFamily="18" charset="0"/>
                                        </a:rPr>
                                        <m:t>,</m:t>
                                      </m:r>
                                      <m:r>
                                        <a:rPr lang="en-US" sz="900" smtClean="0">
                                          <a:latin typeface="Cambria Math" panose="02040503050406030204" pitchFamily="18" charset="0"/>
                                        </a:rPr>
                                        <m:t>𝟏</m:t>
                                      </m:r>
                                    </m:sub>
                                  </m:sSub>
                                </m:num>
                                <m:den>
                                  <m:r>
                                    <a:rPr lang="en-US" sz="900" smtClean="0">
                                      <a:latin typeface="Cambria Math" panose="02040503050406030204" pitchFamily="18" charset="0"/>
                                    </a:rPr>
                                    <m:t>𝟗</m:t>
                                  </m:r>
                                </m:den>
                              </m:f>
                              <m:r>
                                <a:rPr lang="en-US" sz="900" smtClean="0">
                                  <a:latin typeface="Cambria Math" panose="02040503050406030204" pitchFamily="18" charset="0"/>
                                </a:rPr>
                                <m:t>)</m:t>
                              </m:r>
                            </m:oMath>
                          </a14:m>
                          <a:r>
                            <a:rPr lang="en-US" sz="900" dirty="0" smtClean="0"/>
                            <a:t>)</a:t>
                          </a:r>
                          <a:endParaRPr lang="en-US" sz="900" b="1" dirty="0"/>
                        </a:p>
                      </a:txBody>
                      <a:tcPr marL="68580" marR="68580"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𝟑</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dirty="0"/>
                        </a:p>
                        <a:p>
                          <a:pPr marL="0" marR="0" indent="0" algn="ctr" defTabSz="6858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endParaRPr lang="en-US" sz="800" b="1" dirty="0"/>
                        </a:p>
                      </a:txBody>
                      <a:tcPr marL="68580" marR="68580" marT="34290" marB="34290"/>
                    </a:tc>
                    <a:extLst>
                      <a:ext uri="{0D108BD9-81ED-4DB2-BD59-A6C34878D82A}">
                        <a16:rowId xmlns:a16="http://schemas.microsoft.com/office/drawing/2014/main" val="4243093899"/>
                      </a:ext>
                    </a:extLst>
                  </a:tr>
                  <a:tr h="9693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𝟏</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𝟏</m:t>
                                      </m:r>
                                      <m:r>
                                        <a:rPr lang="en-US" sz="800" smtClean="0">
                                          <a:latin typeface="Cambria Math" panose="02040503050406030204" pitchFamily="18" charset="0"/>
                                        </a:rPr>
                                        <m:t>,</m:t>
                                      </m:r>
                                      <m:r>
                                        <a:rPr lang="en-US" sz="800" smtClean="0">
                                          <a:latin typeface="Cambria Math" panose="02040503050406030204" pitchFamily="18" charset="0"/>
                                        </a:rPr>
                                        <m:t>𝟏</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𝟑</m:t>
                                      </m:r>
                                    </m:sub>
                                  </m:sSub>
                                </m:num>
                                <m:den>
                                  <m:r>
                                    <a:rPr lang="en-US" sz="800" smtClean="0">
                                      <a:latin typeface="Cambria Math" panose="02040503050406030204" pitchFamily="18" charset="0"/>
                                    </a:rPr>
                                    <m:t>𝟗</m:t>
                                  </m:r>
                                </m:den>
                              </m:f>
                            </m:oMath>
                          </a14:m>
                          <a:r>
                            <a:rPr lang="en-US" sz="800" dirty="0" smtClean="0"/>
                            <a:t>)</a:t>
                          </a:r>
                          <a:endParaRPr lang="en-US" sz="800" b="1"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smtClean="0">
                                    <a:latin typeface="Cambria Math" panose="02040503050406030204" pitchFamily="18" charset="0"/>
                                  </a:rPr>
                                  <m:t>𝐦𝐚𝐱</m:t>
                                </m:r>
                                <m:r>
                                  <a:rPr lang="en-US" sz="800" smtClean="0">
                                    <a:latin typeface="Cambria Math" panose="02040503050406030204" pitchFamily="18" charset="0"/>
                                  </a:rPr>
                                  <m:t>⁡(</m:t>
                                </m:r>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𝟏</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m:oMathPara>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t>, </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𝟐</m:t>
                                      </m:r>
                                    </m:sub>
                                  </m:sSub>
                                  <m:r>
                                    <a:rPr lang="en-US" sz="800" smtClean="0">
                                      <a:latin typeface="Cambria Math" panose="02040503050406030204" pitchFamily="18" charset="0"/>
                                    </a:rPr>
                                    <m:t>+ </m:t>
                                  </m:r>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𝟑</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14:m>
                            <m:oMath xmlns:m="http://schemas.openxmlformats.org/officeDocument/2006/math">
                              <m:r>
                                <a:rPr lang="en-US" sz="800" smtClean="0">
                                  <a:latin typeface="Cambria Math" panose="02040503050406030204" pitchFamily="18" charset="0"/>
                                </a:rPr>
                                <m:t>𝒎𝒂𝒙</m:t>
                              </m:r>
                              <m:r>
                                <a:rPr lang="en-US" sz="800" smtClean="0">
                                  <a:latin typeface="Cambria Math" panose="02040503050406030204" pitchFamily="18" charset="0"/>
                                </a:rPr>
                                <m:t>(</m:t>
                              </m:r>
                              <m:r>
                                <a:rPr lang="en-US" sz="800" smtClean="0">
                                  <a:latin typeface="Cambria Math" panose="02040503050406030204" pitchFamily="18" charset="0"/>
                                </a:rPr>
                                <m:t>𝟎</m:t>
                              </m:r>
                              <m:r>
                                <a:rPr lang="en-US" sz="800"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smtClean="0">
                                          <a:latin typeface="Cambria Math" panose="02040503050406030204" pitchFamily="18" charset="0"/>
                                        </a:rPr>
                                        <m:t>𝒌</m:t>
                                      </m:r>
                                    </m:e>
                                    <m:sub>
                                      <m:r>
                                        <a:rPr lang="en-US" sz="800" smtClean="0">
                                          <a:latin typeface="Cambria Math" panose="02040503050406030204" pitchFamily="18" charset="0"/>
                                        </a:rPr>
                                        <m:t>𝟐</m:t>
                                      </m:r>
                                      <m:r>
                                        <a:rPr lang="en-US" sz="800" smtClean="0">
                                          <a:latin typeface="Cambria Math" panose="02040503050406030204" pitchFamily="18" charset="0"/>
                                        </a:rPr>
                                        <m:t>,</m:t>
                                      </m:r>
                                      <m:r>
                                        <a:rPr lang="en-US" sz="800" smtClean="0">
                                          <a:latin typeface="Cambria Math" panose="02040503050406030204" pitchFamily="18" charset="0"/>
                                        </a:rPr>
                                        <m:t>𝟏</m:t>
                                      </m:r>
                                    </m:sub>
                                  </m:sSub>
                                </m:num>
                                <m:den>
                                  <m:r>
                                    <a:rPr lang="en-US" sz="800" smtClean="0">
                                      <a:latin typeface="Cambria Math" panose="02040503050406030204" pitchFamily="18" charset="0"/>
                                    </a:rPr>
                                    <m:t>𝟗</m:t>
                                  </m:r>
                                </m:den>
                              </m:f>
                              <m:r>
                                <a:rPr lang="en-US" sz="800" smtClean="0">
                                  <a:latin typeface="Cambria Math" panose="02040503050406030204" pitchFamily="18" charset="0"/>
                                </a:rPr>
                                <m:t>)</m:t>
                              </m:r>
                            </m:oMath>
                          </a14:m>
                          <a:r>
                            <a:rPr lang="en-US" sz="800" dirty="0" smtClean="0"/>
                            <a:t>)</a:t>
                          </a:r>
                          <a:endParaRPr lang="en-US" sz="8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sz="800" b="1" dirty="0"/>
                        </a:p>
                      </a:txBody>
                      <a:tcPr marL="68580" marR="68580" marT="34290" marB="34290"/>
                    </a:tc>
                    <a:extLst>
                      <a:ext uri="{0D108BD9-81ED-4DB2-BD59-A6C34878D82A}">
                        <a16:rowId xmlns:a16="http://schemas.microsoft.com/office/drawing/2014/main" val="4145151018"/>
                      </a:ext>
                    </a:extLst>
                  </a:tr>
                </a:tbl>
              </a:graphicData>
            </a:graphic>
          </p:graphicFrame>
        </mc:Choice>
        <mc:Fallback xmlns="">
          <p:graphicFrame>
            <p:nvGraphicFramePr>
              <p:cNvPr id="8" name="Content Placeholder 3"/>
              <p:cNvGraphicFramePr>
                <a:graphicFrameLocks/>
              </p:cNvGraphicFramePr>
              <p:nvPr>
                <p:extLst>
                  <p:ext uri="{D42A27DB-BD31-4B8C-83A1-F6EECF244321}">
                    <p14:modId xmlns:p14="http://schemas.microsoft.com/office/powerpoint/2010/main" val="1998511767"/>
                  </p:ext>
                </p:extLst>
              </p:nvPr>
            </p:nvGraphicFramePr>
            <p:xfrm>
              <a:off x="492791" y="460316"/>
              <a:ext cx="3226378" cy="5999058"/>
            </p:xfrm>
            <a:graphic>
              <a:graphicData uri="http://schemas.openxmlformats.org/drawingml/2006/table">
                <a:tbl>
                  <a:tblPr bandRow="1">
                    <a:tableStyleId>{D113A9D2-9D6B-4929-AA2D-F23B5EE8CBE7}</a:tableStyleId>
                  </a:tblPr>
                  <a:tblGrid>
                    <a:gridCol w="1572193">
                      <a:extLst>
                        <a:ext uri="{9D8B030D-6E8A-4147-A177-3AD203B41FA5}">
                          <a16:colId xmlns:a16="http://schemas.microsoft.com/office/drawing/2014/main" val="784734865"/>
                        </a:ext>
                      </a:extLst>
                    </a:gridCol>
                    <a:gridCol w="1654185">
                      <a:extLst>
                        <a:ext uri="{9D8B030D-6E8A-4147-A177-3AD203B41FA5}">
                          <a16:colId xmlns:a16="http://schemas.microsoft.com/office/drawing/2014/main" val="2184288385"/>
                        </a:ext>
                      </a:extLst>
                    </a:gridCol>
                  </a:tblGrid>
                  <a:tr h="887402">
                    <a:tc>
                      <a:txBody>
                        <a:bodyPr/>
                        <a:lstStyle/>
                        <a:p>
                          <a:endParaRPr lang="en-US"/>
                        </a:p>
                      </a:txBody>
                      <a:tcPr marL="68580" marR="68580" marT="34290" marB="34290">
                        <a:blipFill>
                          <a:blip r:embed="rId3"/>
                          <a:stretch>
                            <a:fillRect l="-3861" t="-4795" r="-108880" b="-584247"/>
                          </a:stretch>
                        </a:blipFill>
                      </a:tcPr>
                    </a:tc>
                    <a:tc>
                      <a:txBody>
                        <a:bodyPr/>
                        <a:lstStyle/>
                        <a:p>
                          <a:endParaRPr lang="en-US"/>
                        </a:p>
                      </a:txBody>
                      <a:tcPr marL="68580" marR="68580" marT="34290" marB="34290">
                        <a:blipFill>
                          <a:blip r:embed="rId3"/>
                          <a:stretch>
                            <a:fillRect l="-98897" t="-4795" r="-3676" b="-584247"/>
                          </a:stretch>
                        </a:blipFill>
                      </a:tcPr>
                    </a:tc>
                    <a:extLst>
                      <a:ext uri="{0D108BD9-81ED-4DB2-BD59-A6C34878D82A}">
                        <a16:rowId xmlns:a16="http://schemas.microsoft.com/office/drawing/2014/main" val="2046900960"/>
                      </a:ext>
                    </a:extLst>
                  </a:tr>
                  <a:tr h="716522">
                    <a:tc>
                      <a:txBody>
                        <a:bodyPr/>
                        <a:lstStyle/>
                        <a:p>
                          <a:endParaRPr lang="en-US"/>
                        </a:p>
                      </a:txBody>
                      <a:tcPr marL="68580" marR="68580" marT="34290" marB="34290">
                        <a:blipFill>
                          <a:blip r:embed="rId3"/>
                          <a:stretch>
                            <a:fillRect l="-3861" t="-130769" r="-108880" b="-629060"/>
                          </a:stretch>
                        </a:blipFill>
                      </a:tcPr>
                    </a:tc>
                    <a:tc>
                      <a:txBody>
                        <a:bodyPr/>
                        <a:lstStyle/>
                        <a:p>
                          <a:endParaRPr lang="en-US"/>
                        </a:p>
                      </a:txBody>
                      <a:tcPr marL="68580" marR="68580" marT="34290" marB="34290">
                        <a:blipFill>
                          <a:blip r:embed="rId3"/>
                          <a:stretch>
                            <a:fillRect l="-98897" t="-130769" r="-3676" b="-629060"/>
                          </a:stretch>
                        </a:blipFill>
                      </a:tcPr>
                    </a:tc>
                    <a:extLst>
                      <a:ext uri="{0D108BD9-81ED-4DB2-BD59-A6C34878D82A}">
                        <a16:rowId xmlns:a16="http://schemas.microsoft.com/office/drawing/2014/main" val="1895506266"/>
                      </a:ext>
                    </a:extLst>
                  </a:tr>
                  <a:tr h="790956">
                    <a:tc>
                      <a:txBody>
                        <a:bodyPr/>
                        <a:lstStyle/>
                        <a:p>
                          <a:endParaRPr lang="en-US"/>
                        </a:p>
                      </a:txBody>
                      <a:tcPr marL="68580" marR="68580" marT="34290" marB="34290">
                        <a:blipFill>
                          <a:blip r:embed="rId3"/>
                          <a:stretch>
                            <a:fillRect l="-3861" t="-207692" r="-108880" b="-466154"/>
                          </a:stretch>
                        </a:blipFill>
                      </a:tcPr>
                    </a:tc>
                    <a:tc>
                      <a:txBody>
                        <a:bodyPr/>
                        <a:lstStyle/>
                        <a:p>
                          <a:endParaRPr lang="en-US"/>
                        </a:p>
                      </a:txBody>
                      <a:tcPr marL="68580" marR="68580" marT="34290" marB="34290">
                        <a:blipFill>
                          <a:blip r:embed="rId3"/>
                          <a:stretch>
                            <a:fillRect l="-98897" t="-207692" r="-3676" b="-466154"/>
                          </a:stretch>
                        </a:blipFill>
                      </a:tcPr>
                    </a:tc>
                    <a:extLst>
                      <a:ext uri="{0D108BD9-81ED-4DB2-BD59-A6C34878D82A}">
                        <a16:rowId xmlns:a16="http://schemas.microsoft.com/office/drawing/2014/main" val="2781903743"/>
                      </a:ext>
                    </a:extLst>
                  </a:tr>
                  <a:tr h="742290">
                    <a:tc>
                      <a:txBody>
                        <a:bodyPr/>
                        <a:lstStyle/>
                        <a:p>
                          <a:endParaRPr lang="en-US"/>
                        </a:p>
                      </a:txBody>
                      <a:tcPr marL="68580" marR="68580" marT="34290" marB="34290">
                        <a:blipFill>
                          <a:blip r:embed="rId3"/>
                          <a:stretch>
                            <a:fillRect l="-3861" t="-327869" r="-108880" b="-396721"/>
                          </a:stretch>
                        </a:blipFill>
                      </a:tcPr>
                    </a:tc>
                    <a:tc>
                      <a:txBody>
                        <a:bodyPr/>
                        <a:lstStyle/>
                        <a:p>
                          <a:endParaRPr lang="en-US"/>
                        </a:p>
                      </a:txBody>
                      <a:tcPr marL="68580" marR="68580" marT="34290" marB="34290">
                        <a:blipFill>
                          <a:blip r:embed="rId3"/>
                          <a:stretch>
                            <a:fillRect l="-98897" t="-327869" r="-3676" b="-396721"/>
                          </a:stretch>
                        </a:blipFill>
                      </a:tcPr>
                    </a:tc>
                    <a:extLst>
                      <a:ext uri="{0D108BD9-81ED-4DB2-BD59-A6C34878D82A}">
                        <a16:rowId xmlns:a16="http://schemas.microsoft.com/office/drawing/2014/main" val="1217545240"/>
                      </a:ext>
                    </a:extLst>
                  </a:tr>
                  <a:tr h="953856">
                    <a:tc>
                      <a:txBody>
                        <a:bodyPr/>
                        <a:lstStyle/>
                        <a:p>
                          <a:endParaRPr lang="en-US"/>
                        </a:p>
                      </a:txBody>
                      <a:tcPr marL="68580" marR="68580" marT="34290" marB="34290">
                        <a:blipFill>
                          <a:blip r:embed="rId3"/>
                          <a:stretch>
                            <a:fillRect l="-3861" t="-332484" r="-108880" b="-208280"/>
                          </a:stretch>
                        </a:blipFill>
                      </a:tcPr>
                    </a:tc>
                    <a:tc>
                      <a:txBody>
                        <a:bodyPr/>
                        <a:lstStyle/>
                        <a:p>
                          <a:endParaRPr lang="en-US"/>
                        </a:p>
                      </a:txBody>
                      <a:tcPr marL="68580" marR="68580" marT="34290" marB="34290">
                        <a:blipFill>
                          <a:blip r:embed="rId3"/>
                          <a:stretch>
                            <a:fillRect l="-98897" t="-332484" r="-3676" b="-208280"/>
                          </a:stretch>
                        </a:blipFill>
                      </a:tcPr>
                    </a:tc>
                    <a:extLst>
                      <a:ext uri="{0D108BD9-81ED-4DB2-BD59-A6C34878D82A}">
                        <a16:rowId xmlns:a16="http://schemas.microsoft.com/office/drawing/2014/main" val="3932402239"/>
                      </a:ext>
                    </a:extLst>
                  </a:tr>
                  <a:tr h="938721">
                    <a:tc>
                      <a:txBody>
                        <a:bodyPr/>
                        <a:lstStyle/>
                        <a:p>
                          <a:endParaRPr lang="en-US"/>
                        </a:p>
                      </a:txBody>
                      <a:tcPr marL="68580" marR="68580" marT="34290" marB="34290">
                        <a:blipFill>
                          <a:blip r:embed="rId3"/>
                          <a:stretch>
                            <a:fillRect l="-3861" t="-440909" r="-108880" b="-112338"/>
                          </a:stretch>
                        </a:blipFill>
                      </a:tcPr>
                    </a:tc>
                    <a:tc>
                      <a:txBody>
                        <a:bodyPr/>
                        <a:lstStyle/>
                        <a:p>
                          <a:endParaRPr lang="en-US"/>
                        </a:p>
                      </a:txBody>
                      <a:tcPr marL="68580" marR="68580" marT="34290" marB="34290">
                        <a:blipFill>
                          <a:blip r:embed="rId3"/>
                          <a:stretch>
                            <a:fillRect l="-98897" t="-440909" r="-3676" b="-112338"/>
                          </a:stretch>
                        </a:blipFill>
                      </a:tcPr>
                    </a:tc>
                    <a:extLst>
                      <a:ext uri="{0D108BD9-81ED-4DB2-BD59-A6C34878D82A}">
                        <a16:rowId xmlns:a16="http://schemas.microsoft.com/office/drawing/2014/main" val="4243093899"/>
                      </a:ext>
                    </a:extLst>
                  </a:tr>
                  <a:tr h="969311">
                    <a:tc>
                      <a:txBody>
                        <a:bodyPr/>
                        <a:lstStyle/>
                        <a:p>
                          <a:endParaRPr lang="en-US"/>
                        </a:p>
                      </a:txBody>
                      <a:tcPr marL="68580" marR="68580" marT="34290" marB="34290">
                        <a:blipFill>
                          <a:blip r:embed="rId3"/>
                          <a:stretch>
                            <a:fillRect l="-3861" t="-523899" r="-108880" b="-8805"/>
                          </a:stretch>
                        </a:blipFill>
                      </a:tcPr>
                    </a:tc>
                    <a:tc>
                      <a:txBody>
                        <a:bodyPr/>
                        <a:lstStyle/>
                        <a:p>
                          <a:endParaRPr lang="en-US"/>
                        </a:p>
                      </a:txBody>
                      <a:tcPr marL="68580" marR="68580" marT="34290" marB="34290">
                        <a:blipFill>
                          <a:blip r:embed="rId3"/>
                          <a:stretch>
                            <a:fillRect l="-98897" t="-523899" r="-3676" b="-8805"/>
                          </a:stretch>
                        </a:blipFill>
                      </a:tcPr>
                    </a:tc>
                    <a:extLst>
                      <a:ext uri="{0D108BD9-81ED-4DB2-BD59-A6C34878D82A}">
                        <a16:rowId xmlns:a16="http://schemas.microsoft.com/office/drawing/2014/main" val="4145151018"/>
                      </a:ext>
                    </a:extLst>
                  </a:tr>
                </a:tbl>
              </a:graphicData>
            </a:graphic>
          </p:graphicFrame>
        </mc:Fallback>
      </mc:AlternateContent>
      <p:pic>
        <p:nvPicPr>
          <p:cNvPr id="10" name="Picture 9"/>
          <p:cNvPicPr>
            <a:picLocks noChangeAspect="1"/>
          </p:cNvPicPr>
          <p:nvPr/>
        </p:nvPicPr>
        <p:blipFill>
          <a:blip r:embed="rId4"/>
          <a:stretch>
            <a:fillRect/>
          </a:stretch>
        </p:blipFill>
        <p:spPr>
          <a:xfrm>
            <a:off x="5766917" y="387635"/>
            <a:ext cx="2621507" cy="6425741"/>
          </a:xfrm>
          <a:prstGeom prst="rect">
            <a:avLst/>
          </a:prstGeom>
        </p:spPr>
      </p:pic>
    </p:spTree>
    <p:extLst>
      <p:ext uri="{BB962C8B-B14F-4D97-AF65-F5344CB8AC3E}">
        <p14:creationId xmlns:p14="http://schemas.microsoft.com/office/powerpoint/2010/main" val="238802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63769" y="476671"/>
            <a:ext cx="8700719" cy="6048673"/>
          </a:xfrm>
          <a:prstGeom prst="roundRect">
            <a:avLst/>
          </a:prstGeom>
          <a:solidFill>
            <a:schemeClr val="bg1"/>
          </a:solidFill>
          <a:ln>
            <a:solidFill>
              <a:schemeClr val="accent2"/>
            </a:solidFill>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rtl="0"/>
            <a:endParaRPr lang="en-US" sz="1350">
              <a:solidFill>
                <a:prstClr val="white"/>
              </a:solidFill>
              <a:latin typeface="Calibri"/>
            </a:endParaRPr>
          </a:p>
        </p:txBody>
      </p:sp>
      <p:pic>
        <p:nvPicPr>
          <p:cNvPr id="4" name="Content Placeholder 3"/>
          <p:cNvPicPr>
            <a:picLocks noGrp="1" noChangeAspect="1"/>
          </p:cNvPicPr>
          <p:nvPr>
            <p:ph idx="1"/>
          </p:nvPr>
        </p:nvPicPr>
        <p:blipFill>
          <a:blip r:embed="rId2"/>
          <a:stretch>
            <a:fillRect/>
          </a:stretch>
        </p:blipFill>
        <p:spPr>
          <a:xfrm>
            <a:off x="2555776" y="1484784"/>
            <a:ext cx="6231203" cy="4351338"/>
          </a:xfrm>
          <a:prstGeom prst="rect">
            <a:avLst/>
          </a:prstGeom>
        </p:spPr>
      </p:pic>
      <p:pic>
        <p:nvPicPr>
          <p:cNvPr id="5" name="Picture 4"/>
          <p:cNvPicPr>
            <a:picLocks noChangeAspect="1"/>
          </p:cNvPicPr>
          <p:nvPr/>
        </p:nvPicPr>
        <p:blipFill>
          <a:blip r:embed="rId3"/>
          <a:stretch>
            <a:fillRect/>
          </a:stretch>
        </p:blipFill>
        <p:spPr>
          <a:xfrm>
            <a:off x="539552" y="1484784"/>
            <a:ext cx="2261467" cy="4279330"/>
          </a:xfrm>
          <a:prstGeom prst="rect">
            <a:avLst/>
          </a:prstGeom>
        </p:spPr>
      </p:pic>
      <p:sp>
        <p:nvSpPr>
          <p:cNvPr id="7" name="مستطيل 8">
            <a:extLst>
              <a:ext uri="{FF2B5EF4-FFF2-40B4-BE49-F238E27FC236}">
                <a16:creationId xmlns:a16="http://schemas.microsoft.com/office/drawing/2014/main" id="{D642DF47-7BB2-42FF-B8C9-3ED2026254DC}"/>
              </a:ext>
            </a:extLst>
          </p:cNvPr>
          <p:cNvSpPr/>
          <p:nvPr/>
        </p:nvSpPr>
        <p:spPr>
          <a:xfrm>
            <a:off x="3270274" y="620688"/>
            <a:ext cx="3101926" cy="662102"/>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sz="2100" b="1" dirty="0">
                <a:solidFill>
                  <a:prstClr val="white"/>
                </a:solidFill>
                <a:latin typeface="Calibri"/>
              </a:rPr>
              <a:t>Full connected layer (classification)</a:t>
            </a:r>
          </a:p>
        </p:txBody>
      </p:sp>
      <p:sp>
        <p:nvSpPr>
          <p:cNvPr id="8" name="TextBox 328">
            <a:extLst>
              <a:ext uri="{FF2B5EF4-FFF2-40B4-BE49-F238E27FC236}">
                <a16:creationId xmlns:a16="http://schemas.microsoft.com/office/drawing/2014/main" id="{E311BC57-6277-4955-9415-FBA956EF1EE6}"/>
              </a:ext>
            </a:extLst>
          </p:cNvPr>
          <p:cNvSpPr txBox="1"/>
          <p:nvPr/>
        </p:nvSpPr>
        <p:spPr>
          <a:xfrm>
            <a:off x="3203848" y="5888075"/>
            <a:ext cx="616454" cy="300082"/>
          </a:xfrm>
          <a:prstGeom prst="rect">
            <a:avLst/>
          </a:prstGeom>
          <a:noFill/>
        </p:spPr>
        <p:txBody>
          <a:bodyPr wrap="square" rtlCol="0">
            <a:spAutoFit/>
          </a:bodyPr>
          <a:lstStyle/>
          <a:p>
            <a:pPr algn="l" defTabSz="685800" rtl="0"/>
            <a:r>
              <a:rPr lang="en-US" sz="1350" b="1" dirty="0">
                <a:solidFill>
                  <a:prstClr val="black"/>
                </a:solidFill>
                <a:latin typeface="Calibri"/>
              </a:rPr>
              <a:t>Input </a:t>
            </a:r>
          </a:p>
        </p:txBody>
      </p:sp>
      <p:sp>
        <p:nvSpPr>
          <p:cNvPr id="9" name="TextBox 327">
            <a:extLst>
              <a:ext uri="{FF2B5EF4-FFF2-40B4-BE49-F238E27FC236}">
                <a16:creationId xmlns:a16="http://schemas.microsoft.com/office/drawing/2014/main" id="{7FD5F071-9B78-4F89-A5BA-76C2015BDB83}"/>
              </a:ext>
            </a:extLst>
          </p:cNvPr>
          <p:cNvSpPr txBox="1"/>
          <p:nvPr/>
        </p:nvSpPr>
        <p:spPr>
          <a:xfrm>
            <a:off x="5026031" y="5836122"/>
            <a:ext cx="795417" cy="300082"/>
          </a:xfrm>
          <a:prstGeom prst="rect">
            <a:avLst/>
          </a:prstGeom>
          <a:noFill/>
        </p:spPr>
        <p:txBody>
          <a:bodyPr wrap="square" rtlCol="0">
            <a:spAutoFit/>
          </a:bodyPr>
          <a:lstStyle/>
          <a:p>
            <a:pPr algn="l" defTabSz="685800" rtl="0"/>
            <a:r>
              <a:rPr lang="en-US" sz="1350" b="1" dirty="0">
                <a:solidFill>
                  <a:prstClr val="black"/>
                </a:solidFill>
                <a:latin typeface="Calibri"/>
              </a:rPr>
              <a:t>Hidden </a:t>
            </a:r>
          </a:p>
        </p:txBody>
      </p:sp>
      <p:sp>
        <p:nvSpPr>
          <p:cNvPr id="10" name="TextBox 326">
            <a:extLst>
              <a:ext uri="{FF2B5EF4-FFF2-40B4-BE49-F238E27FC236}">
                <a16:creationId xmlns:a16="http://schemas.microsoft.com/office/drawing/2014/main" id="{E8452E5B-D9E6-4006-947B-7AC78FD2A15B}"/>
              </a:ext>
            </a:extLst>
          </p:cNvPr>
          <p:cNvSpPr txBox="1"/>
          <p:nvPr/>
        </p:nvSpPr>
        <p:spPr>
          <a:xfrm>
            <a:off x="7236296" y="5658292"/>
            <a:ext cx="741218" cy="300082"/>
          </a:xfrm>
          <a:prstGeom prst="rect">
            <a:avLst/>
          </a:prstGeom>
          <a:noFill/>
        </p:spPr>
        <p:txBody>
          <a:bodyPr wrap="square" rtlCol="0">
            <a:spAutoFit/>
          </a:bodyPr>
          <a:lstStyle/>
          <a:p>
            <a:pPr algn="l" defTabSz="685800" rtl="0"/>
            <a:r>
              <a:rPr lang="en-US" sz="1350" b="1" dirty="0">
                <a:solidFill>
                  <a:prstClr val="black"/>
                </a:solidFill>
                <a:latin typeface="Calibri"/>
              </a:rPr>
              <a:t>output</a:t>
            </a:r>
          </a:p>
        </p:txBody>
      </p:sp>
    </p:spTree>
    <p:extLst>
      <p:ext uri="{BB962C8B-B14F-4D97-AF65-F5344CB8AC3E}">
        <p14:creationId xmlns:p14="http://schemas.microsoft.com/office/powerpoint/2010/main" val="37146956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 y="188640"/>
            <a:ext cx="9144000" cy="6624736"/>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Right Arrow 16"/>
          <p:cNvSpPr/>
          <p:nvPr/>
        </p:nvSpPr>
        <p:spPr>
          <a:xfrm>
            <a:off x="1989573" y="3151415"/>
            <a:ext cx="197014" cy="168048"/>
          </a:xfrm>
          <a:prstGeom prst="rightArrow">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18" name="Right Arrow 17"/>
          <p:cNvSpPr/>
          <p:nvPr/>
        </p:nvSpPr>
        <p:spPr>
          <a:xfrm>
            <a:off x="3680236" y="3151415"/>
            <a:ext cx="197014" cy="168048"/>
          </a:xfrm>
          <a:prstGeom prst="rightArrow">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pic>
        <p:nvPicPr>
          <p:cNvPr id="20" name="Picture 19"/>
          <p:cNvPicPr>
            <a:picLocks noChangeAspect="1"/>
          </p:cNvPicPr>
          <p:nvPr/>
        </p:nvPicPr>
        <p:blipFill>
          <a:blip r:embed="rId2"/>
          <a:stretch>
            <a:fillRect/>
          </a:stretch>
        </p:blipFill>
        <p:spPr>
          <a:xfrm>
            <a:off x="115553" y="1175657"/>
            <a:ext cx="1105547" cy="4650827"/>
          </a:xfrm>
          <a:prstGeom prst="rect">
            <a:avLst/>
          </a:prstGeom>
          <a:ln>
            <a:noFill/>
          </a:ln>
          <a:effectLst>
            <a:outerShdw blurRad="292100" dist="139700" dir="2700000" algn="tl" rotWithShape="0">
              <a:srgbClr val="333333">
                <a:alpha val="65000"/>
              </a:srgbClr>
            </a:outerShdw>
          </a:effectLst>
        </p:spPr>
      </p:pic>
      <p:sp>
        <p:nvSpPr>
          <p:cNvPr id="25" name="Right Arrow 24"/>
          <p:cNvSpPr/>
          <p:nvPr/>
        </p:nvSpPr>
        <p:spPr>
          <a:xfrm>
            <a:off x="6828020" y="3203801"/>
            <a:ext cx="197014" cy="168048"/>
          </a:xfrm>
          <a:prstGeom prst="rightArrow">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26" name="Right Arrow 25"/>
          <p:cNvSpPr/>
          <p:nvPr/>
        </p:nvSpPr>
        <p:spPr>
          <a:xfrm>
            <a:off x="5375280" y="3243468"/>
            <a:ext cx="197014" cy="168048"/>
          </a:xfrm>
          <a:prstGeom prst="rightArrow">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pic>
        <p:nvPicPr>
          <p:cNvPr id="28" name="Picture 27"/>
          <p:cNvPicPr>
            <a:picLocks noChangeAspect="1"/>
          </p:cNvPicPr>
          <p:nvPr/>
        </p:nvPicPr>
        <p:blipFill>
          <a:blip r:embed="rId3"/>
          <a:stretch>
            <a:fillRect/>
          </a:stretch>
        </p:blipFill>
        <p:spPr>
          <a:xfrm>
            <a:off x="1331026" y="2922814"/>
            <a:ext cx="573362" cy="704153"/>
          </a:xfrm>
          <a:prstGeom prst="rect">
            <a:avLst/>
          </a:prstGeom>
          <a:ln>
            <a:noFill/>
          </a:ln>
          <a:effectLst>
            <a:outerShdw blurRad="292100" dist="139700" dir="2700000" algn="tl" rotWithShape="0">
              <a:srgbClr val="333333">
                <a:alpha val="65000"/>
              </a:srgbClr>
            </a:outerShdw>
          </a:effectLst>
        </p:spPr>
      </p:pic>
      <p:sp>
        <p:nvSpPr>
          <p:cNvPr id="31" name="TextBox 30"/>
          <p:cNvSpPr txBox="1"/>
          <p:nvPr/>
        </p:nvSpPr>
        <p:spPr>
          <a:xfrm>
            <a:off x="327610" y="898658"/>
            <a:ext cx="1574264" cy="300082"/>
          </a:xfrm>
          <a:prstGeom prst="rect">
            <a:avLst/>
          </a:prstGeom>
          <a:noFill/>
        </p:spPr>
        <p:txBody>
          <a:bodyPr wrap="square" rtlCol="0">
            <a:spAutoFit/>
          </a:bodyPr>
          <a:lstStyle/>
          <a:p>
            <a:pPr algn="l" defTabSz="685800" rtl="0"/>
            <a:r>
              <a:rPr lang="en-US" sz="1350" dirty="0" smtClean="0">
                <a:solidFill>
                  <a:prstClr val="black"/>
                </a:solidFill>
                <a:effectLst>
                  <a:outerShdw blurRad="38100" dist="38100" dir="2700000" algn="tl">
                    <a:srgbClr val="000000">
                      <a:alpha val="43137"/>
                    </a:srgbClr>
                  </a:outerShdw>
                </a:effectLst>
                <a:latin typeface="Calibri"/>
              </a:rPr>
              <a:t>a)Input </a:t>
            </a:r>
            <a:endParaRPr lang="en-US" sz="1350" dirty="0">
              <a:solidFill>
                <a:prstClr val="black"/>
              </a:solidFill>
              <a:effectLst>
                <a:outerShdw blurRad="38100" dist="38100" dir="2700000" algn="tl">
                  <a:srgbClr val="000000">
                    <a:alpha val="43137"/>
                  </a:srgbClr>
                </a:outerShdw>
              </a:effectLst>
              <a:latin typeface="Calibri"/>
            </a:endParaRPr>
          </a:p>
        </p:txBody>
      </p:sp>
      <p:sp>
        <p:nvSpPr>
          <p:cNvPr id="32" name="TextBox 31"/>
          <p:cNvSpPr txBox="1"/>
          <p:nvPr/>
        </p:nvSpPr>
        <p:spPr>
          <a:xfrm>
            <a:off x="1398330" y="1315291"/>
            <a:ext cx="708899" cy="300082"/>
          </a:xfrm>
          <a:prstGeom prst="rect">
            <a:avLst/>
          </a:prstGeom>
          <a:noFill/>
        </p:spPr>
        <p:txBody>
          <a:bodyPr wrap="square" rtlCol="0">
            <a:spAutoFit/>
          </a:bodyPr>
          <a:lstStyle/>
          <a:p>
            <a:pPr algn="l" defTabSz="685800" rtl="0"/>
            <a:r>
              <a:rPr lang="en-US" sz="1350" dirty="0" smtClean="0">
                <a:solidFill>
                  <a:prstClr val="black"/>
                </a:solidFill>
                <a:effectLst>
                  <a:outerShdw blurRad="38100" dist="38100" dir="2700000" algn="tl">
                    <a:srgbClr val="000000">
                      <a:alpha val="43137"/>
                    </a:srgbClr>
                  </a:outerShdw>
                </a:effectLst>
                <a:latin typeface="Calibri"/>
              </a:rPr>
              <a:t>b)Filter </a:t>
            </a:r>
            <a:endParaRPr lang="en-US" sz="1350" dirty="0">
              <a:solidFill>
                <a:prstClr val="black"/>
              </a:solidFill>
              <a:effectLst>
                <a:outerShdw blurRad="38100" dist="38100" dir="2700000" algn="tl">
                  <a:srgbClr val="000000">
                    <a:alpha val="43137"/>
                  </a:srgbClr>
                </a:outerShdw>
              </a:effectLst>
              <a:latin typeface="Calibri"/>
            </a:endParaRPr>
          </a:p>
        </p:txBody>
      </p:sp>
      <p:sp>
        <p:nvSpPr>
          <p:cNvPr id="33" name="TextBox 32"/>
          <p:cNvSpPr txBox="1"/>
          <p:nvPr/>
        </p:nvSpPr>
        <p:spPr>
          <a:xfrm>
            <a:off x="2280553" y="1592290"/>
            <a:ext cx="1399683" cy="300082"/>
          </a:xfrm>
          <a:prstGeom prst="rect">
            <a:avLst/>
          </a:prstGeom>
          <a:noFill/>
        </p:spPr>
        <p:txBody>
          <a:bodyPr wrap="square" rtlCol="0">
            <a:spAutoFit/>
          </a:bodyPr>
          <a:lstStyle/>
          <a:p>
            <a:pPr algn="l" defTabSz="685800" rtl="0"/>
            <a:r>
              <a:rPr lang="en-US" sz="1350" dirty="0" smtClean="0">
                <a:solidFill>
                  <a:prstClr val="black"/>
                </a:solidFill>
                <a:effectLst>
                  <a:outerShdw blurRad="38100" dist="38100" dir="2700000" algn="tl">
                    <a:srgbClr val="000000">
                      <a:alpha val="43137"/>
                    </a:srgbClr>
                  </a:outerShdw>
                </a:effectLst>
                <a:latin typeface="Calibri"/>
              </a:rPr>
              <a:t>c)Convolution</a:t>
            </a:r>
            <a:endParaRPr lang="en-US" sz="1350" dirty="0">
              <a:solidFill>
                <a:prstClr val="black"/>
              </a:solidFill>
              <a:effectLst>
                <a:outerShdw blurRad="38100" dist="38100" dir="2700000" algn="tl">
                  <a:srgbClr val="000000">
                    <a:alpha val="43137"/>
                  </a:srgbClr>
                </a:outerShdw>
              </a:effectLst>
              <a:latin typeface="Calibri"/>
            </a:endParaRPr>
          </a:p>
        </p:txBody>
      </p:sp>
      <p:sp>
        <p:nvSpPr>
          <p:cNvPr id="34" name="TextBox 33"/>
          <p:cNvSpPr txBox="1"/>
          <p:nvPr/>
        </p:nvSpPr>
        <p:spPr>
          <a:xfrm>
            <a:off x="4261531" y="1682974"/>
            <a:ext cx="808265" cy="300082"/>
          </a:xfrm>
          <a:prstGeom prst="rect">
            <a:avLst/>
          </a:prstGeom>
          <a:noFill/>
        </p:spPr>
        <p:txBody>
          <a:bodyPr wrap="square" rtlCol="0">
            <a:spAutoFit/>
          </a:bodyPr>
          <a:lstStyle/>
          <a:p>
            <a:pPr algn="l" defTabSz="685800" rtl="0"/>
            <a:r>
              <a:rPr lang="en-US" sz="1350" dirty="0" smtClean="0">
                <a:solidFill>
                  <a:prstClr val="black"/>
                </a:solidFill>
                <a:effectLst>
                  <a:outerShdw blurRad="38100" dist="38100" dir="2700000" algn="tl">
                    <a:srgbClr val="000000">
                      <a:alpha val="43137"/>
                    </a:srgbClr>
                  </a:outerShdw>
                </a:effectLst>
                <a:latin typeface="Calibri"/>
              </a:rPr>
              <a:t>d)</a:t>
            </a:r>
            <a:r>
              <a:rPr lang="en-US" sz="1350" dirty="0" err="1" smtClean="0">
                <a:solidFill>
                  <a:prstClr val="black"/>
                </a:solidFill>
                <a:effectLst>
                  <a:outerShdw blurRad="38100" dist="38100" dir="2700000" algn="tl">
                    <a:srgbClr val="000000">
                      <a:alpha val="43137"/>
                    </a:srgbClr>
                  </a:outerShdw>
                </a:effectLst>
                <a:latin typeface="Calibri"/>
              </a:rPr>
              <a:t>RelU</a:t>
            </a:r>
            <a:r>
              <a:rPr lang="en-US" sz="1350" dirty="0" smtClean="0">
                <a:solidFill>
                  <a:prstClr val="black"/>
                </a:solidFill>
                <a:effectLst>
                  <a:outerShdw blurRad="38100" dist="38100" dir="2700000" algn="tl">
                    <a:srgbClr val="000000">
                      <a:alpha val="43137"/>
                    </a:srgbClr>
                  </a:outerShdw>
                </a:effectLst>
                <a:latin typeface="Calibri"/>
              </a:rPr>
              <a:t> </a:t>
            </a:r>
            <a:endParaRPr lang="en-US" sz="1350" dirty="0">
              <a:solidFill>
                <a:prstClr val="black"/>
              </a:solidFill>
              <a:effectLst>
                <a:outerShdw blurRad="38100" dist="38100" dir="2700000" algn="tl">
                  <a:srgbClr val="000000">
                    <a:alpha val="43137"/>
                  </a:srgbClr>
                </a:outerShdw>
              </a:effectLst>
              <a:latin typeface="Calibri"/>
            </a:endParaRPr>
          </a:p>
        </p:txBody>
      </p:sp>
      <p:sp>
        <p:nvSpPr>
          <p:cNvPr id="35" name="TextBox 34"/>
          <p:cNvSpPr txBox="1"/>
          <p:nvPr/>
        </p:nvSpPr>
        <p:spPr>
          <a:xfrm>
            <a:off x="5626202" y="2310494"/>
            <a:ext cx="1201818" cy="300082"/>
          </a:xfrm>
          <a:prstGeom prst="rect">
            <a:avLst/>
          </a:prstGeom>
          <a:noFill/>
        </p:spPr>
        <p:txBody>
          <a:bodyPr wrap="square" rtlCol="0">
            <a:spAutoFit/>
          </a:bodyPr>
          <a:lstStyle/>
          <a:p>
            <a:pPr algn="l" defTabSz="685800" rtl="0"/>
            <a:r>
              <a:rPr lang="en-US" sz="1350" dirty="0" smtClean="0">
                <a:solidFill>
                  <a:prstClr val="black"/>
                </a:solidFill>
                <a:effectLst>
                  <a:outerShdw blurRad="38100" dist="38100" dir="2700000" algn="tl">
                    <a:srgbClr val="000000">
                      <a:alpha val="43137"/>
                    </a:srgbClr>
                  </a:outerShdw>
                </a:effectLst>
                <a:latin typeface="Calibri"/>
              </a:rPr>
              <a:t>e)Max </a:t>
            </a:r>
            <a:r>
              <a:rPr lang="en-US" sz="1350" dirty="0">
                <a:solidFill>
                  <a:prstClr val="black"/>
                </a:solidFill>
                <a:effectLst>
                  <a:outerShdw blurRad="38100" dist="38100" dir="2700000" algn="tl">
                    <a:srgbClr val="000000">
                      <a:alpha val="43137"/>
                    </a:srgbClr>
                  </a:outerShdw>
                </a:effectLst>
                <a:latin typeface="Calibri"/>
              </a:rPr>
              <a:t>polling</a:t>
            </a:r>
          </a:p>
        </p:txBody>
      </p:sp>
      <p:sp>
        <p:nvSpPr>
          <p:cNvPr id="36" name="TextBox 35"/>
          <p:cNvSpPr txBox="1"/>
          <p:nvPr/>
        </p:nvSpPr>
        <p:spPr>
          <a:xfrm>
            <a:off x="6926526" y="1985011"/>
            <a:ext cx="813825" cy="300082"/>
          </a:xfrm>
          <a:prstGeom prst="rect">
            <a:avLst/>
          </a:prstGeom>
          <a:noFill/>
        </p:spPr>
        <p:txBody>
          <a:bodyPr wrap="square" rtlCol="0">
            <a:spAutoFit/>
          </a:bodyPr>
          <a:lstStyle/>
          <a:p>
            <a:pPr algn="l" defTabSz="685800" rtl="0"/>
            <a:r>
              <a:rPr lang="en-US" sz="1350" dirty="0" smtClean="0">
                <a:solidFill>
                  <a:prstClr val="black"/>
                </a:solidFill>
                <a:effectLst>
                  <a:outerShdw blurRad="38100" dist="38100" dir="2700000" algn="tl">
                    <a:srgbClr val="000000">
                      <a:alpha val="43137"/>
                    </a:srgbClr>
                  </a:outerShdw>
                </a:effectLst>
                <a:latin typeface="Calibri"/>
              </a:rPr>
              <a:t>f)Flatten </a:t>
            </a:r>
            <a:endParaRPr lang="en-US" sz="1350" dirty="0">
              <a:solidFill>
                <a:prstClr val="black"/>
              </a:solidFill>
              <a:effectLst>
                <a:outerShdw blurRad="38100" dist="38100" dir="2700000" algn="tl">
                  <a:srgbClr val="000000">
                    <a:alpha val="43137"/>
                  </a:srgbClr>
                </a:outerShdw>
              </a:effectLst>
              <a:latin typeface="Calibri"/>
            </a:endParaRPr>
          </a:p>
        </p:txBody>
      </p:sp>
      <p:sp>
        <p:nvSpPr>
          <p:cNvPr id="37" name="TextBox 36"/>
          <p:cNvSpPr txBox="1"/>
          <p:nvPr/>
        </p:nvSpPr>
        <p:spPr>
          <a:xfrm>
            <a:off x="7360102" y="4530676"/>
            <a:ext cx="1596119" cy="300082"/>
          </a:xfrm>
          <a:prstGeom prst="rect">
            <a:avLst/>
          </a:prstGeom>
          <a:noFill/>
        </p:spPr>
        <p:txBody>
          <a:bodyPr wrap="square" rtlCol="0">
            <a:spAutoFit/>
          </a:bodyPr>
          <a:lstStyle/>
          <a:p>
            <a:pPr algn="l" defTabSz="685800" rtl="0"/>
            <a:r>
              <a:rPr lang="en-US" sz="1350" dirty="0" smtClean="0">
                <a:solidFill>
                  <a:prstClr val="black"/>
                </a:solidFill>
                <a:effectLst>
                  <a:outerShdw blurRad="38100" dist="38100" dir="2700000" algn="tl">
                    <a:srgbClr val="000000">
                      <a:alpha val="43137"/>
                    </a:srgbClr>
                  </a:outerShdw>
                </a:effectLst>
                <a:latin typeface="Calibri"/>
              </a:rPr>
              <a:t>g)Fully </a:t>
            </a:r>
            <a:r>
              <a:rPr lang="en-US" sz="1350" dirty="0">
                <a:solidFill>
                  <a:prstClr val="black"/>
                </a:solidFill>
                <a:effectLst>
                  <a:outerShdw blurRad="38100" dist="38100" dir="2700000" algn="tl">
                    <a:srgbClr val="000000">
                      <a:alpha val="43137"/>
                    </a:srgbClr>
                  </a:outerShdw>
                </a:effectLst>
                <a:latin typeface="Calibri"/>
              </a:rPr>
              <a:t>connected</a:t>
            </a:r>
          </a:p>
        </p:txBody>
      </p:sp>
      <p:pic>
        <p:nvPicPr>
          <p:cNvPr id="3" name="Picture 2"/>
          <p:cNvPicPr>
            <a:picLocks noChangeAspect="1"/>
          </p:cNvPicPr>
          <p:nvPr/>
        </p:nvPicPr>
        <p:blipFill>
          <a:blip r:embed="rId4"/>
          <a:stretch>
            <a:fillRect/>
          </a:stretch>
        </p:blipFill>
        <p:spPr>
          <a:xfrm>
            <a:off x="7092280" y="2591901"/>
            <a:ext cx="1893371" cy="1413163"/>
          </a:xfrm>
          <a:prstGeom prst="rect">
            <a:avLst/>
          </a:prstGeom>
        </p:spPr>
      </p:pic>
      <p:pic>
        <p:nvPicPr>
          <p:cNvPr id="4" name="Picture 3"/>
          <p:cNvPicPr>
            <a:picLocks noChangeAspect="1"/>
          </p:cNvPicPr>
          <p:nvPr/>
        </p:nvPicPr>
        <p:blipFill>
          <a:blip r:embed="rId5"/>
          <a:stretch>
            <a:fillRect/>
          </a:stretch>
        </p:blipFill>
        <p:spPr>
          <a:xfrm>
            <a:off x="5700332" y="2673246"/>
            <a:ext cx="1053558" cy="125047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6"/>
          <a:stretch>
            <a:fillRect/>
          </a:stretch>
        </p:blipFill>
        <p:spPr>
          <a:xfrm>
            <a:off x="3893486" y="1968398"/>
            <a:ext cx="1414548" cy="273503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7"/>
          <a:stretch>
            <a:fillRect/>
          </a:stretch>
        </p:blipFill>
        <p:spPr>
          <a:xfrm>
            <a:off x="2223426" y="1968397"/>
            <a:ext cx="1412470" cy="27350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818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93915" y="1094015"/>
            <a:ext cx="8727621" cy="45964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defTabSz="685800" rtl="0"/>
            <a:endParaRPr lang="en-US" sz="1350">
              <a:solidFill>
                <a:srgbClr val="ED7D31"/>
              </a:solidFill>
              <a:latin typeface="Calibri"/>
            </a:endParaRPr>
          </a:p>
        </p:txBody>
      </p:sp>
      <p:sp>
        <p:nvSpPr>
          <p:cNvPr id="4" name="Rounded Rectangle 3"/>
          <p:cNvSpPr/>
          <p:nvPr/>
        </p:nvSpPr>
        <p:spPr>
          <a:xfrm>
            <a:off x="2212522" y="2490108"/>
            <a:ext cx="4841421" cy="64497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 name="Content Placeholder 2"/>
          <p:cNvSpPr>
            <a:spLocks noGrp="1"/>
          </p:cNvSpPr>
          <p:nvPr>
            <p:ph idx="1"/>
          </p:nvPr>
        </p:nvSpPr>
        <p:spPr>
          <a:xfrm>
            <a:off x="2383972" y="2645230"/>
            <a:ext cx="4849586" cy="702128"/>
          </a:xfrm>
        </p:spPr>
        <p:txBody>
          <a:bodyPr>
            <a:noAutofit/>
          </a:bodyPr>
          <a:lstStyle/>
          <a:p>
            <a:pPr marL="0" indent="0">
              <a:buNone/>
            </a:pPr>
            <a:r>
              <a:rPr lang="en-US" sz="2400" b="1" dirty="0"/>
              <a:t>Using values to training the model   </a:t>
            </a:r>
          </a:p>
        </p:txBody>
      </p:sp>
    </p:spTree>
    <p:extLst>
      <p:ext uri="{BB962C8B-B14F-4D97-AF65-F5344CB8AC3E}">
        <p14:creationId xmlns:p14="http://schemas.microsoft.com/office/powerpoint/2010/main" val="42165694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10">
            <a:extLst>
              <a:ext uri="{FF2B5EF4-FFF2-40B4-BE49-F238E27FC236}">
                <a16:creationId xmlns:a16="http://schemas.microsoft.com/office/drawing/2014/main" id="{E10DD973-BB97-41FC-9264-A4A582326BB7}"/>
              </a:ext>
            </a:extLst>
          </p:cNvPr>
          <p:cNvSpPr/>
          <p:nvPr/>
        </p:nvSpPr>
        <p:spPr>
          <a:xfrm>
            <a:off x="263769" y="1036614"/>
            <a:ext cx="8526278" cy="4747846"/>
          </a:xfrm>
          <a:prstGeom prst="round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defTabSz="685800" rtl="0"/>
            <a:endParaRPr lang="en-US" sz="1350">
              <a:ln w="57150">
                <a:solidFill>
                  <a:prstClr val="black"/>
                </a:solidFill>
              </a:ln>
              <a:solidFill>
                <a:prstClr val="white"/>
              </a:solidFill>
              <a:latin typeface="Calibri"/>
            </a:endParaRPr>
          </a:p>
        </p:txBody>
      </p:sp>
      <p:graphicFrame>
        <p:nvGraphicFramePr>
          <p:cNvPr id="9" name="Content Placeholder 3">
            <a:extLst>
              <a:ext uri="{FF2B5EF4-FFF2-40B4-BE49-F238E27FC236}">
                <a16:creationId xmlns:a16="http://schemas.microsoft.com/office/drawing/2014/main" id="{55562959-9388-4A5C-A58C-D428F7E5B225}"/>
              </a:ext>
            </a:extLst>
          </p:cNvPr>
          <p:cNvGraphicFramePr>
            <a:graphicFrameLocks noGrp="1"/>
          </p:cNvGraphicFramePr>
          <p:nvPr>
            <p:ph idx="1"/>
            <p:extLst/>
          </p:nvPr>
        </p:nvGraphicFramePr>
        <p:xfrm>
          <a:off x="680525" y="1371600"/>
          <a:ext cx="3337560" cy="4188154"/>
        </p:xfrm>
        <a:graphic>
          <a:graphicData uri="http://schemas.openxmlformats.org/drawingml/2006/table">
            <a:tbl>
              <a:tblPr bandRow="1">
                <a:tableStyleId>{69CF1AB2-1976-4502-BF36-3FF5EA218861}</a:tableStyleId>
              </a:tblPr>
              <a:tblGrid>
                <a:gridCol w="667512">
                  <a:extLst>
                    <a:ext uri="{9D8B030D-6E8A-4147-A177-3AD203B41FA5}">
                      <a16:colId xmlns:a16="http://schemas.microsoft.com/office/drawing/2014/main" val="3127228111"/>
                    </a:ext>
                  </a:extLst>
                </a:gridCol>
                <a:gridCol w="667512">
                  <a:extLst>
                    <a:ext uri="{9D8B030D-6E8A-4147-A177-3AD203B41FA5}">
                      <a16:colId xmlns:a16="http://schemas.microsoft.com/office/drawing/2014/main" val="2430006043"/>
                    </a:ext>
                  </a:extLst>
                </a:gridCol>
                <a:gridCol w="667512">
                  <a:extLst>
                    <a:ext uri="{9D8B030D-6E8A-4147-A177-3AD203B41FA5}">
                      <a16:colId xmlns:a16="http://schemas.microsoft.com/office/drawing/2014/main" val="2446344793"/>
                    </a:ext>
                  </a:extLst>
                </a:gridCol>
                <a:gridCol w="667512">
                  <a:extLst>
                    <a:ext uri="{9D8B030D-6E8A-4147-A177-3AD203B41FA5}">
                      <a16:colId xmlns:a16="http://schemas.microsoft.com/office/drawing/2014/main" val="158188134"/>
                    </a:ext>
                  </a:extLst>
                </a:gridCol>
                <a:gridCol w="667512">
                  <a:extLst>
                    <a:ext uri="{9D8B030D-6E8A-4147-A177-3AD203B41FA5}">
                      <a16:colId xmlns:a16="http://schemas.microsoft.com/office/drawing/2014/main" val="3823670901"/>
                    </a:ext>
                  </a:extLst>
                </a:gridCol>
              </a:tblGrid>
              <a:tr h="240994">
                <a:tc>
                  <a:txBody>
                    <a:bodyPr/>
                    <a:lstStyle/>
                    <a:p>
                      <a:endParaRPr lang="en-US" sz="1000" dirty="0"/>
                    </a:p>
                  </a:txBody>
                  <a:tcPr marL="68580" marR="68580" marT="34290" marB="34290">
                    <a:noFill/>
                  </a:tcPr>
                </a:tc>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algn="ctr"/>
                      <a:r>
                        <a:rPr lang="en-US" sz="1000" b="1" dirty="0"/>
                        <a:t>C</a:t>
                      </a:r>
                    </a:p>
                  </a:txBody>
                  <a:tcPr marL="68580" marR="68580" marT="34290" marB="34290">
                    <a:solidFill>
                      <a:schemeClr val="accent5">
                        <a:lumMod val="40000"/>
                        <a:lumOff val="60000"/>
                      </a:schemeClr>
                    </a:solidFill>
                  </a:tcPr>
                </a:tc>
                <a:tc>
                  <a:txBody>
                    <a:bodyPr/>
                    <a:lstStyle/>
                    <a:p>
                      <a:pPr algn="ctr"/>
                      <a:r>
                        <a:rPr lang="en-US" sz="1000" b="1" dirty="0"/>
                        <a:t>G</a:t>
                      </a:r>
                    </a:p>
                  </a:txBody>
                  <a:tcPr marL="68580" marR="68580" marT="34290" marB="34290">
                    <a:solidFill>
                      <a:schemeClr val="accent5">
                        <a:lumMod val="40000"/>
                        <a:lumOff val="60000"/>
                      </a:schemeClr>
                    </a:solidFill>
                  </a:tcPr>
                </a:tc>
                <a:tc>
                  <a:txBody>
                    <a:bodyPr/>
                    <a:lstStyle/>
                    <a:p>
                      <a:pPr algn="ctr"/>
                      <a:r>
                        <a:rPr lang="en-US" sz="1000" b="1" dirty="0"/>
                        <a:t>T</a:t>
                      </a:r>
                    </a:p>
                  </a:txBody>
                  <a:tcPr marL="68580" marR="68580" marT="34290" marB="34290">
                    <a:solidFill>
                      <a:schemeClr val="accent5">
                        <a:lumMod val="40000"/>
                        <a:lumOff val="60000"/>
                      </a:schemeClr>
                    </a:solidFill>
                  </a:tcPr>
                </a:tc>
                <a:extLst>
                  <a:ext uri="{0D108BD9-81ED-4DB2-BD59-A6C34878D82A}">
                    <a16:rowId xmlns:a16="http://schemas.microsoft.com/office/drawing/2014/main" val="303840589"/>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1187009258"/>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 </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extLst>
                  <a:ext uri="{0D108BD9-81ED-4DB2-BD59-A6C34878D82A}">
                    <a16:rowId xmlns:a16="http://schemas.microsoft.com/office/drawing/2014/main" val="4259534354"/>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extLst>
                  <a:ext uri="{0D108BD9-81ED-4DB2-BD59-A6C34878D82A}">
                    <a16:rowId xmlns:a16="http://schemas.microsoft.com/office/drawing/2014/main" val="2901659432"/>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4194676355"/>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4200814371"/>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extLst>
                  <a:ext uri="{0D108BD9-81ED-4DB2-BD59-A6C34878D82A}">
                    <a16:rowId xmlns:a16="http://schemas.microsoft.com/office/drawing/2014/main" val="2695140088"/>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3691758234"/>
                  </a:ext>
                </a:extLst>
              </a:tr>
              <a:tr h="274320">
                <a:tc>
                  <a:txBody>
                    <a:bodyPr/>
                    <a:lstStyle/>
                    <a:p>
                      <a:pPr algn="ctr"/>
                      <a:r>
                        <a:rPr lang="en-US" sz="1000" b="1" dirty="0"/>
                        <a:t>G</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1222710245"/>
                  </a:ext>
                </a:extLst>
              </a:tr>
              <a:tr h="274320">
                <a:tc>
                  <a:txBody>
                    <a:bodyPr/>
                    <a:lstStyle/>
                    <a:p>
                      <a:pPr algn="ctr"/>
                      <a:r>
                        <a:rPr lang="en-US" sz="1000" b="1" dirty="0"/>
                        <a:t>C</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470062409"/>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extLst>
                  <a:ext uri="{0D108BD9-81ED-4DB2-BD59-A6C34878D82A}">
                    <a16:rowId xmlns:a16="http://schemas.microsoft.com/office/drawing/2014/main" val="482966816"/>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4074433452"/>
                  </a:ext>
                </a:extLst>
              </a:tr>
              <a:tr h="274320">
                <a:tc>
                  <a:txBody>
                    <a:bodyPr/>
                    <a:lstStyle/>
                    <a:p>
                      <a:pPr algn="ctr"/>
                      <a:r>
                        <a:rPr lang="en-US" sz="1000" b="1" dirty="0"/>
                        <a:t>T</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extLst>
                  <a:ext uri="{0D108BD9-81ED-4DB2-BD59-A6C34878D82A}">
                    <a16:rowId xmlns:a16="http://schemas.microsoft.com/office/drawing/2014/main" val="2362658374"/>
                  </a:ext>
                </a:extLst>
              </a:tr>
              <a:tr h="274320">
                <a:tc>
                  <a:txBody>
                    <a:bodyPr/>
                    <a:lstStyle/>
                    <a:p>
                      <a:pPr algn="ctr"/>
                      <a:r>
                        <a:rPr lang="en-US" sz="1000" b="1" dirty="0"/>
                        <a:t>A</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2767412199"/>
                  </a:ext>
                </a:extLst>
              </a:tr>
              <a:tr h="274320">
                <a:tc>
                  <a:txBody>
                    <a:bodyPr/>
                    <a:lstStyle/>
                    <a:p>
                      <a:pPr algn="ctr"/>
                      <a:r>
                        <a:rPr lang="en-US" sz="1000" b="1" dirty="0"/>
                        <a:t>G</a:t>
                      </a:r>
                    </a:p>
                  </a:txBody>
                  <a:tcPr marL="68580" marR="68580" marT="34290" marB="34290">
                    <a:solidFill>
                      <a:schemeClr val="accent5">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tc>
                  <a:txBody>
                    <a:bodyPr/>
                    <a:lstStyle/>
                    <a:p>
                      <a:pPr marL="0" algn="ctr" defTabSz="914400" rtl="0" eaLnBrk="1" latinLnBrk="0" hangingPunct="1"/>
                      <a:r>
                        <a:rPr lang="en-US" sz="1400" b="1" kern="1200" dirty="0">
                          <a:solidFill>
                            <a:schemeClr val="dk1"/>
                          </a:solidFill>
                          <a:latin typeface="+mn-lt"/>
                          <a:ea typeface="+mn-ea"/>
                          <a:cs typeface="+mn-cs"/>
                        </a:rPr>
                        <a:t>1</a:t>
                      </a:r>
                    </a:p>
                  </a:txBody>
                  <a:tcPr marL="68580" marR="68580" marT="34290" marB="34290">
                    <a:solidFill>
                      <a:schemeClr val="accent2">
                        <a:lumMod val="40000"/>
                        <a:lumOff val="60000"/>
                      </a:schemeClr>
                    </a:solidFill>
                  </a:tcPr>
                </a:tc>
                <a:tc>
                  <a:txBody>
                    <a:bodyPr/>
                    <a:lstStyle/>
                    <a:p>
                      <a:pPr marL="0" algn="ctr" defTabSz="914400" rtl="0" eaLnBrk="1" latinLnBrk="0" hangingPunct="1"/>
                      <a:r>
                        <a:rPr lang="en-US" sz="1400" kern="1200" dirty="0">
                          <a:solidFill>
                            <a:schemeClr val="dk1"/>
                          </a:solidFill>
                          <a:latin typeface="+mn-lt"/>
                          <a:ea typeface="+mn-ea"/>
                          <a:cs typeface="+mn-cs"/>
                        </a:rPr>
                        <a:t>0</a:t>
                      </a:r>
                    </a:p>
                  </a:txBody>
                  <a:tcPr marL="68580" marR="68580" marT="34290" marB="34290"/>
                </a:tc>
                <a:extLst>
                  <a:ext uri="{0D108BD9-81ED-4DB2-BD59-A6C34878D82A}">
                    <a16:rowId xmlns:a16="http://schemas.microsoft.com/office/drawing/2014/main" val="721329849"/>
                  </a:ext>
                </a:extLst>
              </a:tr>
            </a:tbl>
          </a:graphicData>
        </a:graphic>
      </p:graphicFrame>
      <p:sp>
        <p:nvSpPr>
          <p:cNvPr id="10" name="TextBox 9">
            <a:extLst>
              <a:ext uri="{FF2B5EF4-FFF2-40B4-BE49-F238E27FC236}">
                <a16:creationId xmlns:a16="http://schemas.microsoft.com/office/drawing/2014/main" id="{211BA43C-6FE3-449F-951E-4A93E2F5A7FB}"/>
              </a:ext>
            </a:extLst>
          </p:cNvPr>
          <p:cNvSpPr txBox="1"/>
          <p:nvPr/>
        </p:nvSpPr>
        <p:spPr>
          <a:xfrm>
            <a:off x="4149970" y="2901587"/>
            <a:ext cx="4543865" cy="646331"/>
          </a:xfrm>
          <a:prstGeom prst="rect">
            <a:avLst/>
          </a:prstGeom>
          <a:noFill/>
        </p:spPr>
        <p:txBody>
          <a:bodyPr wrap="square" rtlCol="0">
            <a:spAutoFit/>
          </a:bodyPr>
          <a:lstStyle/>
          <a:p>
            <a:pPr marL="257175" indent="-257175" algn="l" defTabSz="685800" rtl="0">
              <a:buFont typeface="Arial" panose="020B0604020202020204" pitchFamily="34" charset="0"/>
              <a:buChar char="•"/>
            </a:pPr>
            <a:r>
              <a:rPr lang="en-US" b="1" dirty="0">
                <a:solidFill>
                  <a:srgbClr val="4472C4">
                    <a:lumMod val="75000"/>
                  </a:srgbClr>
                </a:solidFill>
                <a:effectLst>
                  <a:outerShdw blurRad="38100" dist="38100" dir="2700000" algn="tl">
                    <a:srgbClr val="000000">
                      <a:alpha val="43137"/>
                    </a:srgbClr>
                  </a:outerShdw>
                </a:effectLst>
                <a:latin typeface="Adobe Garamond Pro Bold" panose="02020702060506020403" pitchFamily="18" charset="0"/>
              </a:rPr>
              <a:t>Training Sequence </a:t>
            </a:r>
            <a:r>
              <a:rPr lang="en-US" dirty="0">
                <a:solidFill>
                  <a:prstClr val="black"/>
                </a:solidFill>
                <a:latin typeface="Adobe Garamond Pro Bold" panose="02020702060506020403" pitchFamily="18" charset="0"/>
              </a:rPr>
              <a:t>: ATTAATAGCTATAG</a:t>
            </a:r>
          </a:p>
          <a:p>
            <a:pPr marL="257175" indent="-257175" algn="l" defTabSz="685800" rtl="0">
              <a:buFont typeface="Arial" panose="020B0604020202020204" pitchFamily="34" charset="0"/>
              <a:buChar char="•"/>
            </a:pPr>
            <a:r>
              <a:rPr lang="en-US" b="1" dirty="0">
                <a:solidFill>
                  <a:srgbClr val="FFC000">
                    <a:lumMod val="75000"/>
                  </a:srgbClr>
                </a:solidFill>
                <a:effectLst>
                  <a:outerShdw blurRad="38100" dist="38100" dir="2700000" algn="tl">
                    <a:srgbClr val="000000">
                      <a:alpha val="43137"/>
                    </a:srgbClr>
                  </a:outerShdw>
                </a:effectLst>
                <a:latin typeface="Adobe Garamond Pro Bold" panose="02020702060506020403" pitchFamily="18" charset="0"/>
              </a:rPr>
              <a:t>Nucleotide</a:t>
            </a:r>
            <a:r>
              <a:rPr lang="en-US" dirty="0">
                <a:solidFill>
                  <a:prstClr val="black"/>
                </a:solidFill>
                <a:latin typeface="Adobe Garamond Pro Bold" panose="02020702060506020403" pitchFamily="18" charset="0"/>
              </a:rPr>
              <a:t>              : ACGT </a:t>
            </a:r>
          </a:p>
        </p:txBody>
      </p:sp>
    </p:spTree>
    <p:extLst>
      <p:ext uri="{BB962C8B-B14F-4D97-AF65-F5344CB8AC3E}">
        <p14:creationId xmlns:p14="http://schemas.microsoft.com/office/powerpoint/2010/main" val="336150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10">
            <a:extLst>
              <a:ext uri="{FF2B5EF4-FFF2-40B4-BE49-F238E27FC236}">
                <a16:creationId xmlns:a16="http://schemas.microsoft.com/office/drawing/2014/main" id="{A98E0299-73C4-4A14-ADBA-83D7F05CF944}"/>
              </a:ext>
            </a:extLst>
          </p:cNvPr>
          <p:cNvSpPr/>
          <p:nvPr/>
        </p:nvSpPr>
        <p:spPr>
          <a:xfrm>
            <a:off x="58785" y="893509"/>
            <a:ext cx="9028066" cy="5107241"/>
          </a:xfrm>
          <a:prstGeom prst="roundRect">
            <a:avLst/>
          </a:prstGeom>
          <a:solidFill>
            <a:schemeClr val="bg1"/>
          </a:solidFill>
          <a:ln w="19050"/>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endParaRPr lang="en-US" sz="1350">
              <a:ln w="57150">
                <a:solidFill>
                  <a:prstClr val="black"/>
                </a:solidFill>
              </a:ln>
              <a:solidFill>
                <a:prstClr val="white"/>
              </a:solidFill>
              <a:latin typeface="Calibri"/>
            </a:endParaRPr>
          </a:p>
        </p:txBody>
      </p:sp>
      <p:sp>
        <p:nvSpPr>
          <p:cNvPr id="5" name="مستطيل 4">
            <a:extLst>
              <a:ext uri="{FF2B5EF4-FFF2-40B4-BE49-F238E27FC236}">
                <a16:creationId xmlns:a16="http://schemas.microsoft.com/office/drawing/2014/main" id="{3CDFB155-1FF5-48D4-ACDB-F3FD412609C2}"/>
              </a:ext>
            </a:extLst>
          </p:cNvPr>
          <p:cNvSpPr/>
          <p:nvPr/>
        </p:nvSpPr>
        <p:spPr>
          <a:xfrm>
            <a:off x="657917" y="1560356"/>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92" name="مستطيل 91">
            <a:extLst>
              <a:ext uri="{FF2B5EF4-FFF2-40B4-BE49-F238E27FC236}">
                <a16:creationId xmlns:a16="http://schemas.microsoft.com/office/drawing/2014/main" id="{751AAF4A-EB92-46C0-BAD9-D648CA44578A}"/>
              </a:ext>
            </a:extLst>
          </p:cNvPr>
          <p:cNvSpPr/>
          <p:nvPr/>
        </p:nvSpPr>
        <p:spPr>
          <a:xfrm>
            <a:off x="5908303" y="1588084"/>
            <a:ext cx="614018"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93" name="مستطيل 92">
            <a:extLst>
              <a:ext uri="{FF2B5EF4-FFF2-40B4-BE49-F238E27FC236}">
                <a16:creationId xmlns:a16="http://schemas.microsoft.com/office/drawing/2014/main" id="{211D28E9-BFBC-4E44-ACC2-79E6D5B4F18B}"/>
              </a:ext>
            </a:extLst>
          </p:cNvPr>
          <p:cNvSpPr/>
          <p:nvPr/>
        </p:nvSpPr>
        <p:spPr>
          <a:xfrm>
            <a:off x="6183133" y="2008238"/>
            <a:ext cx="614018" cy="21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 name="مستطيل 5">
            <a:extLst>
              <a:ext uri="{FF2B5EF4-FFF2-40B4-BE49-F238E27FC236}">
                <a16:creationId xmlns:a16="http://schemas.microsoft.com/office/drawing/2014/main" id="{7EAB6C02-2DA7-4F1B-B556-3C73EAE12D1F}"/>
              </a:ext>
            </a:extLst>
          </p:cNvPr>
          <p:cNvSpPr/>
          <p:nvPr/>
        </p:nvSpPr>
        <p:spPr>
          <a:xfrm>
            <a:off x="4137124" y="2887232"/>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1" name="مستطيل 40">
            <a:extLst>
              <a:ext uri="{FF2B5EF4-FFF2-40B4-BE49-F238E27FC236}">
                <a16:creationId xmlns:a16="http://schemas.microsoft.com/office/drawing/2014/main" id="{9FF387CC-8C08-4804-8CDC-B2225767F969}"/>
              </a:ext>
            </a:extLst>
          </p:cNvPr>
          <p:cNvSpPr/>
          <p:nvPr/>
        </p:nvSpPr>
        <p:spPr>
          <a:xfrm>
            <a:off x="1033377" y="921035"/>
            <a:ext cx="2126934" cy="530915"/>
          </a:xfrm>
          <a:prstGeom prst="rect">
            <a:avLst/>
          </a:prstGeom>
          <a:solidFill>
            <a:schemeClr val="accent2">
              <a:lumMod val="60000"/>
              <a:lumOff val="40000"/>
            </a:schemeClr>
          </a:solidFill>
          <a:effectLst>
            <a:outerShdw blurRad="50800" dist="38100" algn="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b="1" dirty="0">
                <a:solidFill>
                  <a:prstClr val="white"/>
                </a:solidFill>
                <a:effectLst>
                  <a:outerShdw blurRad="38100" dist="38100" dir="2700000" algn="tl">
                    <a:srgbClr val="000000">
                      <a:alpha val="43137"/>
                    </a:srgbClr>
                  </a:outerShdw>
                </a:effectLst>
                <a:latin typeface="Calibri"/>
              </a:rPr>
              <a:t>Imaging matrix With </a:t>
            </a:r>
          </a:p>
          <a:p>
            <a:pPr algn="ctr" defTabSz="685800" rtl="0"/>
            <a:r>
              <a:rPr lang="en-US" sz="1500" dirty="0">
                <a:solidFill>
                  <a:prstClr val="white"/>
                </a:solidFill>
                <a:effectLst>
                  <a:outerShdw blurRad="38100" dist="38100" dir="2700000" algn="tl">
                    <a:srgbClr val="000000">
                      <a:alpha val="43137"/>
                    </a:srgbClr>
                  </a:outerShdw>
                </a:effectLst>
                <a:latin typeface="Calibri"/>
              </a:rPr>
              <a:t>padding =0 , stride=1</a:t>
            </a:r>
          </a:p>
        </p:txBody>
      </p:sp>
      <p:sp>
        <p:nvSpPr>
          <p:cNvPr id="42" name="مستطيل 41">
            <a:extLst>
              <a:ext uri="{FF2B5EF4-FFF2-40B4-BE49-F238E27FC236}">
                <a16:creationId xmlns:a16="http://schemas.microsoft.com/office/drawing/2014/main" id="{908B05C1-1FF4-4E74-A14D-1B34CCEF8C81}"/>
              </a:ext>
            </a:extLst>
          </p:cNvPr>
          <p:cNvSpPr/>
          <p:nvPr/>
        </p:nvSpPr>
        <p:spPr>
          <a:xfrm>
            <a:off x="3899407" y="2286276"/>
            <a:ext cx="1687703" cy="438581"/>
          </a:xfrm>
          <a:prstGeom prst="rect">
            <a:avLst/>
          </a:prstGeom>
          <a:solidFill>
            <a:schemeClr val="accent5">
              <a:lumMod val="60000"/>
              <a:lumOff val="40000"/>
            </a:schemeClr>
          </a:solidFill>
          <a:ln>
            <a:solidFill>
              <a:schemeClr val="accent5">
                <a:lumMod val="75000"/>
              </a:schemeClr>
            </a:solidFill>
          </a:ln>
        </p:spPr>
        <p:style>
          <a:lnRef idx="0">
            <a:schemeClr val="accent6"/>
          </a:lnRef>
          <a:fillRef idx="3">
            <a:schemeClr val="accent6"/>
          </a:fillRef>
          <a:effectRef idx="3">
            <a:schemeClr val="accent6"/>
          </a:effectRef>
          <a:fontRef idx="minor">
            <a:schemeClr val="lt1"/>
          </a:fontRef>
        </p:style>
        <p:txBody>
          <a:bodyPr rtlCol="1" anchor="ctr"/>
          <a:lstStyle/>
          <a:p>
            <a:pPr algn="l" defTabSz="685800" rtl="0"/>
            <a:r>
              <a:rPr lang="en-US" sz="2100" b="1" dirty="0">
                <a:solidFill>
                  <a:prstClr val="white"/>
                </a:solidFill>
                <a:effectLst>
                  <a:outerShdw blurRad="38100" dist="38100" dir="2700000" algn="tl">
                    <a:srgbClr val="000000">
                      <a:alpha val="43137"/>
                    </a:srgbClr>
                  </a:outerShdw>
                </a:effectLst>
                <a:latin typeface="Calibri"/>
              </a:rPr>
              <a:t>Kerne</a:t>
            </a:r>
            <a:r>
              <a:rPr lang="en-US" sz="2100" dirty="0">
                <a:solidFill>
                  <a:prstClr val="white"/>
                </a:solidFill>
                <a:effectLst>
                  <a:outerShdw blurRad="38100" dist="38100" dir="2700000" algn="tl">
                    <a:srgbClr val="000000">
                      <a:alpha val="43137"/>
                    </a:srgbClr>
                  </a:outerShdw>
                </a:effectLst>
                <a:latin typeface="Calibri"/>
              </a:rPr>
              <a:t>l 1 : 3*3</a:t>
            </a:r>
          </a:p>
        </p:txBody>
      </p:sp>
      <p:sp>
        <p:nvSpPr>
          <p:cNvPr id="45" name="مستطيل 44">
            <a:extLst>
              <a:ext uri="{FF2B5EF4-FFF2-40B4-BE49-F238E27FC236}">
                <a16:creationId xmlns:a16="http://schemas.microsoft.com/office/drawing/2014/main" id="{307216D6-8C7B-4063-A238-582497BB2848}"/>
              </a:ext>
            </a:extLst>
          </p:cNvPr>
          <p:cNvSpPr/>
          <p:nvPr/>
        </p:nvSpPr>
        <p:spPr>
          <a:xfrm>
            <a:off x="6240294" y="967225"/>
            <a:ext cx="2126934" cy="530915"/>
          </a:xfrm>
          <a:prstGeom prst="rect">
            <a:avLst/>
          </a:prstGeom>
          <a:solidFill>
            <a:schemeClr val="accent2">
              <a:lumMod val="60000"/>
              <a:lumOff val="40000"/>
            </a:schemeClr>
          </a:solidFill>
          <a:effectLst>
            <a:outerShdw blurRad="50800" dist="38100" algn="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b="1" dirty="0">
                <a:solidFill>
                  <a:prstClr val="white"/>
                </a:solidFill>
                <a:effectLst>
                  <a:outerShdw blurRad="38100" dist="38100" dir="2700000" algn="tl">
                    <a:srgbClr val="000000">
                      <a:alpha val="43137"/>
                    </a:srgbClr>
                  </a:outerShdw>
                </a:effectLst>
                <a:latin typeface="Calibri"/>
              </a:rPr>
              <a:t>Feature mapping</a:t>
            </a:r>
          </a:p>
        </p:txBody>
      </p:sp>
      <p:sp>
        <p:nvSpPr>
          <p:cNvPr id="50" name="مستطيل 49">
            <a:extLst>
              <a:ext uri="{FF2B5EF4-FFF2-40B4-BE49-F238E27FC236}">
                <a16:creationId xmlns:a16="http://schemas.microsoft.com/office/drawing/2014/main" id="{F8C2068E-F41E-4450-9A1A-0BE787A3866A}"/>
              </a:ext>
            </a:extLst>
          </p:cNvPr>
          <p:cNvSpPr/>
          <p:nvPr/>
        </p:nvSpPr>
        <p:spPr>
          <a:xfrm>
            <a:off x="6511436" y="1599573"/>
            <a:ext cx="614018"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1" name="مستطيل 50">
            <a:extLst>
              <a:ext uri="{FF2B5EF4-FFF2-40B4-BE49-F238E27FC236}">
                <a16:creationId xmlns:a16="http://schemas.microsoft.com/office/drawing/2014/main" id="{BF31F495-81A4-4032-A803-2C2C46DAC2E0}"/>
              </a:ext>
            </a:extLst>
          </p:cNvPr>
          <p:cNvSpPr/>
          <p:nvPr/>
        </p:nvSpPr>
        <p:spPr>
          <a:xfrm>
            <a:off x="4137124" y="2887231"/>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53" name="مستطيل 52">
            <a:extLst>
              <a:ext uri="{FF2B5EF4-FFF2-40B4-BE49-F238E27FC236}">
                <a16:creationId xmlns:a16="http://schemas.microsoft.com/office/drawing/2014/main" id="{C66C67D5-DFE8-4E88-9594-A881B40C066E}"/>
              </a:ext>
            </a:extLst>
          </p:cNvPr>
          <p:cNvSpPr/>
          <p:nvPr/>
        </p:nvSpPr>
        <p:spPr>
          <a:xfrm>
            <a:off x="654928" y="1566621"/>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4" name="مستطيل 53">
            <a:extLst>
              <a:ext uri="{FF2B5EF4-FFF2-40B4-BE49-F238E27FC236}">
                <a16:creationId xmlns:a16="http://schemas.microsoft.com/office/drawing/2014/main" id="{128312AA-C11D-464B-814A-E9F3A19E3093}"/>
              </a:ext>
            </a:extLst>
          </p:cNvPr>
          <p:cNvSpPr/>
          <p:nvPr/>
        </p:nvSpPr>
        <p:spPr>
          <a:xfrm>
            <a:off x="4137123" y="2879406"/>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56" name="مستطيل 55">
            <a:extLst>
              <a:ext uri="{FF2B5EF4-FFF2-40B4-BE49-F238E27FC236}">
                <a16:creationId xmlns:a16="http://schemas.microsoft.com/office/drawing/2014/main" id="{60666EC4-F928-43C7-92AA-38AA2F832761}"/>
              </a:ext>
            </a:extLst>
          </p:cNvPr>
          <p:cNvSpPr/>
          <p:nvPr/>
        </p:nvSpPr>
        <p:spPr>
          <a:xfrm>
            <a:off x="5908302" y="1588084"/>
            <a:ext cx="614018" cy="25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7" name="مستطيل 56">
            <a:extLst>
              <a:ext uri="{FF2B5EF4-FFF2-40B4-BE49-F238E27FC236}">
                <a16:creationId xmlns:a16="http://schemas.microsoft.com/office/drawing/2014/main" id="{6EE380BF-396F-4A21-BB31-C2C2B0181244}"/>
              </a:ext>
            </a:extLst>
          </p:cNvPr>
          <p:cNvSpPr/>
          <p:nvPr/>
        </p:nvSpPr>
        <p:spPr>
          <a:xfrm>
            <a:off x="1107508" y="1560354"/>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8" name="مستطيل 57">
            <a:extLst>
              <a:ext uri="{FF2B5EF4-FFF2-40B4-BE49-F238E27FC236}">
                <a16:creationId xmlns:a16="http://schemas.microsoft.com/office/drawing/2014/main" id="{752CA52F-D061-47D2-AC0C-78C6C71D6F4D}"/>
              </a:ext>
            </a:extLst>
          </p:cNvPr>
          <p:cNvSpPr/>
          <p:nvPr/>
        </p:nvSpPr>
        <p:spPr>
          <a:xfrm>
            <a:off x="4132666" y="2887231"/>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26" name="مستطيل 25">
            <a:extLst>
              <a:ext uri="{FF2B5EF4-FFF2-40B4-BE49-F238E27FC236}">
                <a16:creationId xmlns:a16="http://schemas.microsoft.com/office/drawing/2014/main" id="{EE340339-9623-42C2-B48B-5D16BF89A538}"/>
              </a:ext>
            </a:extLst>
          </p:cNvPr>
          <p:cNvSpPr/>
          <p:nvPr/>
        </p:nvSpPr>
        <p:spPr>
          <a:xfrm>
            <a:off x="1102701" y="1560354"/>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27" name="مستطيل 26">
            <a:extLst>
              <a:ext uri="{FF2B5EF4-FFF2-40B4-BE49-F238E27FC236}">
                <a16:creationId xmlns:a16="http://schemas.microsoft.com/office/drawing/2014/main" id="{C7109BE7-742A-4C8A-ADA9-4530502635C7}"/>
              </a:ext>
            </a:extLst>
          </p:cNvPr>
          <p:cNvSpPr/>
          <p:nvPr/>
        </p:nvSpPr>
        <p:spPr>
          <a:xfrm>
            <a:off x="7789813" y="1904765"/>
            <a:ext cx="614018"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dirty="0">
              <a:solidFill>
                <a:prstClr val="white"/>
              </a:solidFill>
              <a:latin typeface="Calibri"/>
              <a:cs typeface="Arial" panose="020B0604020202020204" pitchFamily="34" charset="0"/>
            </a:endParaRPr>
          </a:p>
        </p:txBody>
      </p:sp>
      <p:sp>
        <p:nvSpPr>
          <p:cNvPr id="28" name="مستطيل 27">
            <a:extLst>
              <a:ext uri="{FF2B5EF4-FFF2-40B4-BE49-F238E27FC236}">
                <a16:creationId xmlns:a16="http://schemas.microsoft.com/office/drawing/2014/main" id="{1C17A3B0-EBB1-425C-8407-DE77552C70A7}"/>
              </a:ext>
            </a:extLst>
          </p:cNvPr>
          <p:cNvSpPr/>
          <p:nvPr/>
        </p:nvSpPr>
        <p:spPr>
          <a:xfrm>
            <a:off x="6511435" y="1588084"/>
            <a:ext cx="614018" cy="275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29" name="مستطيل 28">
            <a:extLst>
              <a:ext uri="{FF2B5EF4-FFF2-40B4-BE49-F238E27FC236}">
                <a16:creationId xmlns:a16="http://schemas.microsoft.com/office/drawing/2014/main" id="{A5CACCA1-E230-40EC-A5D4-2EF1762D664A}"/>
              </a:ext>
            </a:extLst>
          </p:cNvPr>
          <p:cNvSpPr/>
          <p:nvPr/>
        </p:nvSpPr>
        <p:spPr>
          <a:xfrm>
            <a:off x="4132666" y="2875692"/>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0" name="مستطيل 29">
            <a:extLst>
              <a:ext uri="{FF2B5EF4-FFF2-40B4-BE49-F238E27FC236}">
                <a16:creationId xmlns:a16="http://schemas.microsoft.com/office/drawing/2014/main" id="{9A8A6058-BA82-4894-9BE5-96CC8BA7D986}"/>
              </a:ext>
            </a:extLst>
          </p:cNvPr>
          <p:cNvSpPr/>
          <p:nvPr/>
        </p:nvSpPr>
        <p:spPr>
          <a:xfrm>
            <a:off x="1568122" y="1549241"/>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1" name="مستطيل 30">
            <a:extLst>
              <a:ext uri="{FF2B5EF4-FFF2-40B4-BE49-F238E27FC236}">
                <a16:creationId xmlns:a16="http://schemas.microsoft.com/office/drawing/2014/main" id="{29FC6B6B-834D-4651-A5E7-267BEF747207}"/>
              </a:ext>
            </a:extLst>
          </p:cNvPr>
          <p:cNvSpPr/>
          <p:nvPr/>
        </p:nvSpPr>
        <p:spPr>
          <a:xfrm>
            <a:off x="4134186" y="2883976"/>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2" name="مستطيل 31">
            <a:extLst>
              <a:ext uri="{FF2B5EF4-FFF2-40B4-BE49-F238E27FC236}">
                <a16:creationId xmlns:a16="http://schemas.microsoft.com/office/drawing/2014/main" id="{1747082C-FC56-4227-8206-F607AA0B5582}"/>
              </a:ext>
            </a:extLst>
          </p:cNvPr>
          <p:cNvSpPr/>
          <p:nvPr/>
        </p:nvSpPr>
        <p:spPr>
          <a:xfrm>
            <a:off x="7156699" y="1599573"/>
            <a:ext cx="614018"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3" name="مستطيل 32">
            <a:extLst>
              <a:ext uri="{FF2B5EF4-FFF2-40B4-BE49-F238E27FC236}">
                <a16:creationId xmlns:a16="http://schemas.microsoft.com/office/drawing/2014/main" id="{6D0AF3FD-173B-4BBE-87FF-AD2DAD281D39}"/>
              </a:ext>
            </a:extLst>
          </p:cNvPr>
          <p:cNvSpPr/>
          <p:nvPr/>
        </p:nvSpPr>
        <p:spPr>
          <a:xfrm>
            <a:off x="1563314" y="1563736"/>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4" name="مستطيل 33">
            <a:extLst>
              <a:ext uri="{FF2B5EF4-FFF2-40B4-BE49-F238E27FC236}">
                <a16:creationId xmlns:a16="http://schemas.microsoft.com/office/drawing/2014/main" id="{6748B082-649D-4CE2-8B22-3AE907B0AA33}"/>
              </a:ext>
            </a:extLst>
          </p:cNvPr>
          <p:cNvSpPr/>
          <p:nvPr/>
        </p:nvSpPr>
        <p:spPr>
          <a:xfrm>
            <a:off x="4132360" y="2883975"/>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5" name="مستطيل 34">
            <a:extLst>
              <a:ext uri="{FF2B5EF4-FFF2-40B4-BE49-F238E27FC236}">
                <a16:creationId xmlns:a16="http://schemas.microsoft.com/office/drawing/2014/main" id="{947E3FF7-BA9E-4744-8C40-113C6A87B350}"/>
              </a:ext>
            </a:extLst>
          </p:cNvPr>
          <p:cNvSpPr/>
          <p:nvPr/>
        </p:nvSpPr>
        <p:spPr>
          <a:xfrm>
            <a:off x="7148312" y="1598814"/>
            <a:ext cx="614018" cy="25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6" name="مستطيل 35">
            <a:extLst>
              <a:ext uri="{FF2B5EF4-FFF2-40B4-BE49-F238E27FC236}">
                <a16:creationId xmlns:a16="http://schemas.microsoft.com/office/drawing/2014/main" id="{18B0A087-0E3A-4F35-BD10-0E8D9D3CF7AC}"/>
              </a:ext>
            </a:extLst>
          </p:cNvPr>
          <p:cNvSpPr/>
          <p:nvPr/>
        </p:nvSpPr>
        <p:spPr>
          <a:xfrm>
            <a:off x="2008098" y="1562448"/>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7" name="مستطيل 36">
            <a:extLst>
              <a:ext uri="{FF2B5EF4-FFF2-40B4-BE49-F238E27FC236}">
                <a16:creationId xmlns:a16="http://schemas.microsoft.com/office/drawing/2014/main" id="{676A7DC9-7320-4355-8883-3E2FF3741E7E}"/>
              </a:ext>
            </a:extLst>
          </p:cNvPr>
          <p:cNvSpPr/>
          <p:nvPr/>
        </p:nvSpPr>
        <p:spPr>
          <a:xfrm>
            <a:off x="4126171" y="2875692"/>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38" name="مستطيل 37">
            <a:extLst>
              <a:ext uri="{FF2B5EF4-FFF2-40B4-BE49-F238E27FC236}">
                <a16:creationId xmlns:a16="http://schemas.microsoft.com/office/drawing/2014/main" id="{20B50108-096C-4CCB-B37E-29388AC1B834}"/>
              </a:ext>
            </a:extLst>
          </p:cNvPr>
          <p:cNvSpPr/>
          <p:nvPr/>
        </p:nvSpPr>
        <p:spPr>
          <a:xfrm>
            <a:off x="7785188" y="1600822"/>
            <a:ext cx="614018"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39" name="مستطيل 38">
            <a:extLst>
              <a:ext uri="{FF2B5EF4-FFF2-40B4-BE49-F238E27FC236}">
                <a16:creationId xmlns:a16="http://schemas.microsoft.com/office/drawing/2014/main" id="{9CAD44F1-9308-44D2-9DDD-0AA93831F3AB}"/>
              </a:ext>
            </a:extLst>
          </p:cNvPr>
          <p:cNvSpPr/>
          <p:nvPr/>
        </p:nvSpPr>
        <p:spPr>
          <a:xfrm>
            <a:off x="2006419" y="1563333"/>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40" name="مستطيل 39">
            <a:extLst>
              <a:ext uri="{FF2B5EF4-FFF2-40B4-BE49-F238E27FC236}">
                <a16:creationId xmlns:a16="http://schemas.microsoft.com/office/drawing/2014/main" id="{5CCD257E-CDD5-4037-B68D-B2CEB151D94B}"/>
              </a:ext>
            </a:extLst>
          </p:cNvPr>
          <p:cNvSpPr/>
          <p:nvPr/>
        </p:nvSpPr>
        <p:spPr>
          <a:xfrm>
            <a:off x="4137122" y="2871121"/>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3" name="مستطيل 42">
            <a:extLst>
              <a:ext uri="{FF2B5EF4-FFF2-40B4-BE49-F238E27FC236}">
                <a16:creationId xmlns:a16="http://schemas.microsoft.com/office/drawing/2014/main" id="{5401BB4B-FD8C-41F6-AC02-02A25C4B1954}"/>
              </a:ext>
            </a:extLst>
          </p:cNvPr>
          <p:cNvSpPr/>
          <p:nvPr/>
        </p:nvSpPr>
        <p:spPr>
          <a:xfrm>
            <a:off x="7785188" y="1598814"/>
            <a:ext cx="614018" cy="25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9" name="مستطيل 58">
            <a:extLst>
              <a:ext uri="{FF2B5EF4-FFF2-40B4-BE49-F238E27FC236}">
                <a16:creationId xmlns:a16="http://schemas.microsoft.com/office/drawing/2014/main" id="{2A65C530-7D6C-4BCD-A54D-420188378DCC}"/>
              </a:ext>
            </a:extLst>
          </p:cNvPr>
          <p:cNvSpPr/>
          <p:nvPr/>
        </p:nvSpPr>
        <p:spPr>
          <a:xfrm>
            <a:off x="657460" y="1834896"/>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0" name="مستطيل 59">
            <a:extLst>
              <a:ext uri="{FF2B5EF4-FFF2-40B4-BE49-F238E27FC236}">
                <a16:creationId xmlns:a16="http://schemas.microsoft.com/office/drawing/2014/main" id="{662C9929-2EE1-44DD-8A5D-043387FD3E5D}"/>
              </a:ext>
            </a:extLst>
          </p:cNvPr>
          <p:cNvSpPr/>
          <p:nvPr/>
        </p:nvSpPr>
        <p:spPr>
          <a:xfrm>
            <a:off x="4134185" y="2876891"/>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61" name="مستطيل 60">
            <a:extLst>
              <a:ext uri="{FF2B5EF4-FFF2-40B4-BE49-F238E27FC236}">
                <a16:creationId xmlns:a16="http://schemas.microsoft.com/office/drawing/2014/main" id="{A7A2E206-1AC7-463B-BF34-625778150B73}"/>
              </a:ext>
            </a:extLst>
          </p:cNvPr>
          <p:cNvSpPr/>
          <p:nvPr/>
        </p:nvSpPr>
        <p:spPr>
          <a:xfrm>
            <a:off x="5908301" y="1904769"/>
            <a:ext cx="614018"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dirty="0">
              <a:solidFill>
                <a:prstClr val="white"/>
              </a:solidFill>
              <a:latin typeface="Calibri"/>
              <a:cs typeface="Arial" panose="020B0604020202020204" pitchFamily="34" charset="0"/>
            </a:endParaRPr>
          </a:p>
        </p:txBody>
      </p:sp>
      <p:sp>
        <p:nvSpPr>
          <p:cNvPr id="62" name="مستطيل 61">
            <a:extLst>
              <a:ext uri="{FF2B5EF4-FFF2-40B4-BE49-F238E27FC236}">
                <a16:creationId xmlns:a16="http://schemas.microsoft.com/office/drawing/2014/main" id="{6FD18043-FE7A-4A52-8920-64E648D64590}"/>
              </a:ext>
            </a:extLst>
          </p:cNvPr>
          <p:cNvSpPr/>
          <p:nvPr/>
        </p:nvSpPr>
        <p:spPr>
          <a:xfrm>
            <a:off x="654928" y="1836350"/>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3" name="مستطيل 62">
            <a:extLst>
              <a:ext uri="{FF2B5EF4-FFF2-40B4-BE49-F238E27FC236}">
                <a16:creationId xmlns:a16="http://schemas.microsoft.com/office/drawing/2014/main" id="{676FA115-E7D5-4E34-B202-0952A7A9BCCD}"/>
              </a:ext>
            </a:extLst>
          </p:cNvPr>
          <p:cNvSpPr/>
          <p:nvPr/>
        </p:nvSpPr>
        <p:spPr>
          <a:xfrm>
            <a:off x="4132360" y="2872023"/>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66" name="مستطيل 65">
            <a:extLst>
              <a:ext uri="{FF2B5EF4-FFF2-40B4-BE49-F238E27FC236}">
                <a16:creationId xmlns:a16="http://schemas.microsoft.com/office/drawing/2014/main" id="{8C43C81E-010C-4A42-96B3-1827BDE750A8}"/>
              </a:ext>
            </a:extLst>
          </p:cNvPr>
          <p:cNvSpPr/>
          <p:nvPr/>
        </p:nvSpPr>
        <p:spPr>
          <a:xfrm>
            <a:off x="5900682" y="1904768"/>
            <a:ext cx="614018" cy="25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7" name="مستطيل 66">
            <a:extLst>
              <a:ext uri="{FF2B5EF4-FFF2-40B4-BE49-F238E27FC236}">
                <a16:creationId xmlns:a16="http://schemas.microsoft.com/office/drawing/2014/main" id="{7AB14475-EC4D-4468-9A9F-D20C21A9AAB7}"/>
              </a:ext>
            </a:extLst>
          </p:cNvPr>
          <p:cNvSpPr/>
          <p:nvPr/>
        </p:nvSpPr>
        <p:spPr>
          <a:xfrm>
            <a:off x="1107508" y="1834896"/>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69" name="مستطيل 68">
            <a:extLst>
              <a:ext uri="{FF2B5EF4-FFF2-40B4-BE49-F238E27FC236}">
                <a16:creationId xmlns:a16="http://schemas.microsoft.com/office/drawing/2014/main" id="{F7466B44-3F4D-41AB-B2D3-E1373A4CF5BA}"/>
              </a:ext>
            </a:extLst>
          </p:cNvPr>
          <p:cNvSpPr/>
          <p:nvPr/>
        </p:nvSpPr>
        <p:spPr>
          <a:xfrm>
            <a:off x="4135704" y="2885174"/>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70" name="مستطيل 69">
            <a:extLst>
              <a:ext uri="{FF2B5EF4-FFF2-40B4-BE49-F238E27FC236}">
                <a16:creationId xmlns:a16="http://schemas.microsoft.com/office/drawing/2014/main" id="{1721B016-CF9B-4743-8A59-CC3A2796F350}"/>
              </a:ext>
            </a:extLst>
          </p:cNvPr>
          <p:cNvSpPr/>
          <p:nvPr/>
        </p:nvSpPr>
        <p:spPr>
          <a:xfrm>
            <a:off x="6522319" y="1904767"/>
            <a:ext cx="614018"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dirty="0">
              <a:solidFill>
                <a:prstClr val="white"/>
              </a:solidFill>
              <a:latin typeface="Calibri"/>
              <a:cs typeface="Arial" panose="020B0604020202020204" pitchFamily="34" charset="0"/>
            </a:endParaRPr>
          </a:p>
        </p:txBody>
      </p:sp>
      <p:sp>
        <p:nvSpPr>
          <p:cNvPr id="71" name="مستطيل 70">
            <a:extLst>
              <a:ext uri="{FF2B5EF4-FFF2-40B4-BE49-F238E27FC236}">
                <a16:creationId xmlns:a16="http://schemas.microsoft.com/office/drawing/2014/main" id="{3FE326E7-92B5-4485-A955-ECC591FB98F3}"/>
              </a:ext>
            </a:extLst>
          </p:cNvPr>
          <p:cNvSpPr/>
          <p:nvPr/>
        </p:nvSpPr>
        <p:spPr>
          <a:xfrm>
            <a:off x="1104518" y="1838392"/>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2" name="مستطيل 71">
            <a:extLst>
              <a:ext uri="{FF2B5EF4-FFF2-40B4-BE49-F238E27FC236}">
                <a16:creationId xmlns:a16="http://schemas.microsoft.com/office/drawing/2014/main" id="{3F8DF2A4-154F-4DBF-A730-CD65A794814A}"/>
              </a:ext>
            </a:extLst>
          </p:cNvPr>
          <p:cNvSpPr/>
          <p:nvPr/>
        </p:nvSpPr>
        <p:spPr>
          <a:xfrm>
            <a:off x="4132359" y="2881460"/>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73" name="مستطيل 72">
            <a:extLst>
              <a:ext uri="{FF2B5EF4-FFF2-40B4-BE49-F238E27FC236}">
                <a16:creationId xmlns:a16="http://schemas.microsoft.com/office/drawing/2014/main" id="{DD0F8181-9129-4368-ACE4-75C2C45054C0}"/>
              </a:ext>
            </a:extLst>
          </p:cNvPr>
          <p:cNvSpPr/>
          <p:nvPr/>
        </p:nvSpPr>
        <p:spPr>
          <a:xfrm>
            <a:off x="6521885" y="1904766"/>
            <a:ext cx="614018" cy="25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4" name="مستطيل 73">
            <a:extLst>
              <a:ext uri="{FF2B5EF4-FFF2-40B4-BE49-F238E27FC236}">
                <a16:creationId xmlns:a16="http://schemas.microsoft.com/office/drawing/2014/main" id="{A19B8354-C929-41CD-8157-4D8546F61C95}"/>
              </a:ext>
            </a:extLst>
          </p:cNvPr>
          <p:cNvSpPr/>
          <p:nvPr/>
        </p:nvSpPr>
        <p:spPr>
          <a:xfrm>
            <a:off x="1568121" y="1834725"/>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5" name="مستطيل 74">
            <a:extLst>
              <a:ext uri="{FF2B5EF4-FFF2-40B4-BE49-F238E27FC236}">
                <a16:creationId xmlns:a16="http://schemas.microsoft.com/office/drawing/2014/main" id="{4F6E2A51-DEB8-49F7-8C4D-465E7EA3FCB7}"/>
              </a:ext>
            </a:extLst>
          </p:cNvPr>
          <p:cNvSpPr/>
          <p:nvPr/>
        </p:nvSpPr>
        <p:spPr>
          <a:xfrm>
            <a:off x="4135703" y="2875936"/>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76" name="مستطيل 75">
            <a:extLst>
              <a:ext uri="{FF2B5EF4-FFF2-40B4-BE49-F238E27FC236}">
                <a16:creationId xmlns:a16="http://schemas.microsoft.com/office/drawing/2014/main" id="{C76F0DB3-50F9-4E38-95DF-068674CA617D}"/>
              </a:ext>
            </a:extLst>
          </p:cNvPr>
          <p:cNvSpPr/>
          <p:nvPr/>
        </p:nvSpPr>
        <p:spPr>
          <a:xfrm>
            <a:off x="7158959" y="1904765"/>
            <a:ext cx="614018" cy="2543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dirty="0">
              <a:solidFill>
                <a:prstClr val="white"/>
              </a:solidFill>
              <a:latin typeface="Calibri"/>
              <a:cs typeface="Arial" panose="020B0604020202020204" pitchFamily="34" charset="0"/>
            </a:endParaRPr>
          </a:p>
        </p:txBody>
      </p:sp>
      <p:sp>
        <p:nvSpPr>
          <p:cNvPr id="77" name="مستطيل 76">
            <a:extLst>
              <a:ext uri="{FF2B5EF4-FFF2-40B4-BE49-F238E27FC236}">
                <a16:creationId xmlns:a16="http://schemas.microsoft.com/office/drawing/2014/main" id="{F5F11B13-2F5D-4298-BF7D-1D1ED73B2DD9}"/>
              </a:ext>
            </a:extLst>
          </p:cNvPr>
          <p:cNvSpPr/>
          <p:nvPr/>
        </p:nvSpPr>
        <p:spPr>
          <a:xfrm>
            <a:off x="1565032" y="1839730"/>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8" name="مستطيل 77">
            <a:extLst>
              <a:ext uri="{FF2B5EF4-FFF2-40B4-BE49-F238E27FC236}">
                <a16:creationId xmlns:a16="http://schemas.microsoft.com/office/drawing/2014/main" id="{4C872AD0-37FB-47A1-BD68-63A5A8B953C5}"/>
              </a:ext>
            </a:extLst>
          </p:cNvPr>
          <p:cNvSpPr/>
          <p:nvPr/>
        </p:nvSpPr>
        <p:spPr>
          <a:xfrm>
            <a:off x="7168962" y="1904765"/>
            <a:ext cx="614018" cy="25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79" name="مستطيل 78">
            <a:extLst>
              <a:ext uri="{FF2B5EF4-FFF2-40B4-BE49-F238E27FC236}">
                <a16:creationId xmlns:a16="http://schemas.microsoft.com/office/drawing/2014/main" id="{D70BE70C-A740-418E-8A38-149E00EA64D7}"/>
              </a:ext>
            </a:extLst>
          </p:cNvPr>
          <p:cNvSpPr/>
          <p:nvPr/>
        </p:nvSpPr>
        <p:spPr>
          <a:xfrm>
            <a:off x="4132358" y="2874980"/>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6" name="مستطيل 45">
            <a:extLst>
              <a:ext uri="{FF2B5EF4-FFF2-40B4-BE49-F238E27FC236}">
                <a16:creationId xmlns:a16="http://schemas.microsoft.com/office/drawing/2014/main" id="{C2154444-5585-4159-BF49-3F772EA80D60}"/>
              </a:ext>
            </a:extLst>
          </p:cNvPr>
          <p:cNvSpPr/>
          <p:nvPr/>
        </p:nvSpPr>
        <p:spPr>
          <a:xfrm>
            <a:off x="2012090" y="1829721"/>
            <a:ext cx="1321106" cy="77804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5" name="مستطيل 54">
            <a:extLst>
              <a:ext uri="{FF2B5EF4-FFF2-40B4-BE49-F238E27FC236}">
                <a16:creationId xmlns:a16="http://schemas.microsoft.com/office/drawing/2014/main" id="{9C4E8AC8-0082-43BA-86BD-5B7A2BAE6AF8}"/>
              </a:ext>
            </a:extLst>
          </p:cNvPr>
          <p:cNvSpPr/>
          <p:nvPr/>
        </p:nvSpPr>
        <p:spPr>
          <a:xfrm>
            <a:off x="4130444" y="2871121"/>
            <a:ext cx="1150619" cy="969917"/>
          </a:xfrm>
          <a:prstGeom prst="rect">
            <a:avLst/>
          </a:prstGeom>
          <a:noFill/>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9" name="مستطيل 48">
            <a:extLst>
              <a:ext uri="{FF2B5EF4-FFF2-40B4-BE49-F238E27FC236}">
                <a16:creationId xmlns:a16="http://schemas.microsoft.com/office/drawing/2014/main" id="{93F0C618-024C-47BF-B21A-C2C7D2B77E97}"/>
              </a:ext>
            </a:extLst>
          </p:cNvPr>
          <p:cNvSpPr/>
          <p:nvPr/>
        </p:nvSpPr>
        <p:spPr>
          <a:xfrm>
            <a:off x="7789150" y="1904765"/>
            <a:ext cx="614018" cy="254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sp>
        <p:nvSpPr>
          <p:cNvPr id="52" name="مستطيل 51">
            <a:extLst>
              <a:ext uri="{FF2B5EF4-FFF2-40B4-BE49-F238E27FC236}">
                <a16:creationId xmlns:a16="http://schemas.microsoft.com/office/drawing/2014/main" id="{CAB1B717-EE64-44CF-A8E8-A64189655566}"/>
              </a:ext>
            </a:extLst>
          </p:cNvPr>
          <p:cNvSpPr/>
          <p:nvPr/>
        </p:nvSpPr>
        <p:spPr>
          <a:xfrm>
            <a:off x="4129024" y="2874979"/>
            <a:ext cx="1150619" cy="969917"/>
          </a:xfrm>
          <a:prstGeom prst="rect">
            <a:avLst/>
          </a:prstGeom>
          <a:noFill/>
          <a:ln w="57150">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defTabSz="685800" rtl="0"/>
            <a:endParaRPr lang="ar-EG" sz="1350">
              <a:solidFill>
                <a:prstClr val="black"/>
              </a:solidFill>
              <a:latin typeface="Calibri"/>
              <a:cs typeface="Arial" panose="020B0604020202020204" pitchFamily="34" charset="0"/>
            </a:endParaRPr>
          </a:p>
        </p:txBody>
      </p:sp>
      <p:sp>
        <p:nvSpPr>
          <p:cNvPr id="47" name="مستطيل 46">
            <a:extLst>
              <a:ext uri="{FF2B5EF4-FFF2-40B4-BE49-F238E27FC236}">
                <a16:creationId xmlns:a16="http://schemas.microsoft.com/office/drawing/2014/main" id="{3979778D-F4F2-48A0-994C-E5C112870FC1}"/>
              </a:ext>
            </a:extLst>
          </p:cNvPr>
          <p:cNvSpPr/>
          <p:nvPr/>
        </p:nvSpPr>
        <p:spPr>
          <a:xfrm>
            <a:off x="2006419" y="1831344"/>
            <a:ext cx="1321106" cy="778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85800" rtl="0"/>
            <a:endParaRPr lang="ar-EG" sz="1350">
              <a:solidFill>
                <a:prstClr val="white"/>
              </a:solidFill>
              <a:latin typeface="Calibri"/>
              <a:cs typeface="Arial" panose="020B0604020202020204" pitchFamily="34" charset="0"/>
            </a:endParaRPr>
          </a:p>
        </p:txBody>
      </p:sp>
      <p:graphicFrame>
        <p:nvGraphicFramePr>
          <p:cNvPr id="65" name="Table 7">
            <a:extLst>
              <a:ext uri="{FF2B5EF4-FFF2-40B4-BE49-F238E27FC236}">
                <a16:creationId xmlns:a16="http://schemas.microsoft.com/office/drawing/2014/main" id="{B8E98EFB-2062-42DE-87D3-E7C7BE07B0F0}"/>
              </a:ext>
            </a:extLst>
          </p:cNvPr>
          <p:cNvGraphicFramePr>
            <a:graphicFrameLocks noGrp="1"/>
          </p:cNvGraphicFramePr>
          <p:nvPr/>
        </p:nvGraphicFramePr>
        <p:xfrm>
          <a:off x="4181099" y="2924915"/>
          <a:ext cx="1053135" cy="871959"/>
        </p:xfrm>
        <a:graphic>
          <a:graphicData uri="http://schemas.openxmlformats.org/drawingml/2006/table">
            <a:tbl>
              <a:tblPr bandRow="1">
                <a:tableStyleId>{5C22544A-7EE6-4342-B048-85BDC9FD1C3A}</a:tableStyleId>
              </a:tblPr>
              <a:tblGrid>
                <a:gridCol w="351045">
                  <a:extLst>
                    <a:ext uri="{9D8B030D-6E8A-4147-A177-3AD203B41FA5}">
                      <a16:colId xmlns:a16="http://schemas.microsoft.com/office/drawing/2014/main" val="2946490792"/>
                    </a:ext>
                  </a:extLst>
                </a:gridCol>
                <a:gridCol w="351045">
                  <a:extLst>
                    <a:ext uri="{9D8B030D-6E8A-4147-A177-3AD203B41FA5}">
                      <a16:colId xmlns:a16="http://schemas.microsoft.com/office/drawing/2014/main" val="3088224545"/>
                    </a:ext>
                  </a:extLst>
                </a:gridCol>
                <a:gridCol w="351045">
                  <a:extLst>
                    <a:ext uri="{9D8B030D-6E8A-4147-A177-3AD203B41FA5}">
                      <a16:colId xmlns:a16="http://schemas.microsoft.com/office/drawing/2014/main" val="2264766990"/>
                    </a:ext>
                  </a:extLst>
                </a:gridCol>
              </a:tblGrid>
              <a:tr h="290653">
                <a:tc>
                  <a:txBody>
                    <a:bodyPr/>
                    <a:lstStyle/>
                    <a:p>
                      <a:r>
                        <a:rPr lang="en-US" sz="1000" dirty="0"/>
                        <a:t>-1</a:t>
                      </a:r>
                    </a:p>
                  </a:txBody>
                  <a:tcPr marL="68580" marR="68580" marT="34290" marB="34290"/>
                </a:tc>
                <a:tc>
                  <a:txBody>
                    <a:bodyPr/>
                    <a:lstStyle/>
                    <a:p>
                      <a:r>
                        <a:rPr lang="en-US" sz="1000" dirty="0"/>
                        <a:t>2</a:t>
                      </a:r>
                    </a:p>
                  </a:txBody>
                  <a:tcPr marL="68580" marR="68580" marT="34290" marB="34290"/>
                </a:tc>
                <a:tc>
                  <a:txBody>
                    <a:bodyPr/>
                    <a:lstStyle/>
                    <a:p>
                      <a:r>
                        <a:rPr lang="en-US" sz="1000" dirty="0"/>
                        <a:t>9</a:t>
                      </a:r>
                    </a:p>
                  </a:txBody>
                  <a:tcPr marL="68580" marR="68580" marT="34290" marB="34290"/>
                </a:tc>
                <a:extLst>
                  <a:ext uri="{0D108BD9-81ED-4DB2-BD59-A6C34878D82A}">
                    <a16:rowId xmlns:a16="http://schemas.microsoft.com/office/drawing/2014/main" val="3186106624"/>
                  </a:ext>
                </a:extLst>
              </a:tr>
              <a:tr h="290653">
                <a:tc>
                  <a:txBody>
                    <a:bodyPr/>
                    <a:lstStyle/>
                    <a:p>
                      <a:r>
                        <a:rPr lang="en-US" sz="1000" dirty="0"/>
                        <a:t>4</a:t>
                      </a:r>
                    </a:p>
                  </a:txBody>
                  <a:tcPr marL="68580" marR="68580" marT="34290" marB="34290"/>
                </a:tc>
                <a:tc>
                  <a:txBody>
                    <a:bodyPr/>
                    <a:lstStyle/>
                    <a:p>
                      <a:r>
                        <a:rPr lang="en-US" sz="1000" dirty="0"/>
                        <a:t>1</a:t>
                      </a:r>
                    </a:p>
                  </a:txBody>
                  <a:tcPr marL="68580" marR="68580" marT="34290" marB="34290"/>
                </a:tc>
                <a:tc>
                  <a:txBody>
                    <a:bodyPr/>
                    <a:lstStyle/>
                    <a:p>
                      <a:r>
                        <a:rPr lang="en-US" sz="1000" dirty="0"/>
                        <a:t>6</a:t>
                      </a:r>
                    </a:p>
                  </a:txBody>
                  <a:tcPr marL="68580" marR="68580" marT="34290" marB="34290"/>
                </a:tc>
                <a:extLst>
                  <a:ext uri="{0D108BD9-81ED-4DB2-BD59-A6C34878D82A}">
                    <a16:rowId xmlns:a16="http://schemas.microsoft.com/office/drawing/2014/main" val="3248826473"/>
                  </a:ext>
                </a:extLst>
              </a:tr>
              <a:tr h="290653">
                <a:tc>
                  <a:txBody>
                    <a:bodyPr/>
                    <a:lstStyle/>
                    <a:p>
                      <a:r>
                        <a:rPr lang="en-US" sz="1000" dirty="0"/>
                        <a:t>2</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064099976"/>
                  </a:ext>
                </a:extLst>
              </a:tr>
            </a:tbl>
          </a:graphicData>
        </a:graphic>
      </p:graphicFrame>
      <p:graphicFrame>
        <p:nvGraphicFramePr>
          <p:cNvPr id="64" name="Content Placeholder 3">
            <a:extLst>
              <a:ext uri="{FF2B5EF4-FFF2-40B4-BE49-F238E27FC236}">
                <a16:creationId xmlns:a16="http://schemas.microsoft.com/office/drawing/2014/main" id="{61653FF6-641B-45D0-B3DB-E6D8F737B1A7}"/>
              </a:ext>
            </a:extLst>
          </p:cNvPr>
          <p:cNvGraphicFramePr>
            <a:graphicFrameLocks/>
          </p:cNvGraphicFramePr>
          <p:nvPr>
            <p:extLst/>
          </p:nvPr>
        </p:nvGraphicFramePr>
        <p:xfrm>
          <a:off x="629407" y="1537939"/>
          <a:ext cx="2728506" cy="3864976"/>
        </p:xfrm>
        <a:graphic>
          <a:graphicData uri="http://schemas.openxmlformats.org/drawingml/2006/table">
            <a:tbl>
              <a:tblPr bandRow="1">
                <a:effectLst>
                  <a:outerShdw blurRad="50800" dist="38100" dir="5400000" algn="t" rotWithShape="0">
                    <a:prstClr val="black">
                      <a:alpha val="40000"/>
                    </a:prstClr>
                  </a:outerShdw>
                </a:effectLst>
                <a:tableStyleId>{5940675A-B579-460E-94D1-54222C63F5DA}</a:tableStyleId>
              </a:tblPr>
              <a:tblGrid>
                <a:gridCol w="454751">
                  <a:extLst>
                    <a:ext uri="{9D8B030D-6E8A-4147-A177-3AD203B41FA5}">
                      <a16:colId xmlns:a16="http://schemas.microsoft.com/office/drawing/2014/main" val="1915828655"/>
                    </a:ext>
                  </a:extLst>
                </a:gridCol>
                <a:gridCol w="454751">
                  <a:extLst>
                    <a:ext uri="{9D8B030D-6E8A-4147-A177-3AD203B41FA5}">
                      <a16:colId xmlns:a16="http://schemas.microsoft.com/office/drawing/2014/main" val="957155008"/>
                    </a:ext>
                  </a:extLst>
                </a:gridCol>
                <a:gridCol w="454751">
                  <a:extLst>
                    <a:ext uri="{9D8B030D-6E8A-4147-A177-3AD203B41FA5}">
                      <a16:colId xmlns:a16="http://schemas.microsoft.com/office/drawing/2014/main" val="1000045392"/>
                    </a:ext>
                  </a:extLst>
                </a:gridCol>
                <a:gridCol w="454751">
                  <a:extLst>
                    <a:ext uri="{9D8B030D-6E8A-4147-A177-3AD203B41FA5}">
                      <a16:colId xmlns:a16="http://schemas.microsoft.com/office/drawing/2014/main" val="3688817148"/>
                    </a:ext>
                  </a:extLst>
                </a:gridCol>
                <a:gridCol w="454751">
                  <a:extLst>
                    <a:ext uri="{9D8B030D-6E8A-4147-A177-3AD203B41FA5}">
                      <a16:colId xmlns:a16="http://schemas.microsoft.com/office/drawing/2014/main" val="2306346498"/>
                    </a:ext>
                  </a:extLst>
                </a:gridCol>
                <a:gridCol w="454751">
                  <a:extLst>
                    <a:ext uri="{9D8B030D-6E8A-4147-A177-3AD203B41FA5}">
                      <a16:colId xmlns:a16="http://schemas.microsoft.com/office/drawing/2014/main" val="727380100"/>
                    </a:ext>
                  </a:extLst>
                </a:gridCol>
              </a:tblGrid>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2294646"/>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8433825"/>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5917166"/>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9157221"/>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7964957"/>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820502"/>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7583941"/>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745637"/>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1750372"/>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5572834"/>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136236"/>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409839"/>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079461"/>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2277830"/>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4674967"/>
                  </a:ext>
                </a:extLst>
              </a:tr>
              <a:tr h="241561">
                <a:tc>
                  <a:txBody>
                    <a:bodyPr/>
                    <a:lstStyle/>
                    <a:p>
                      <a:r>
                        <a:rPr lang="en-US" sz="1000" dirty="0"/>
                        <a:t>0</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4296509"/>
                  </a:ext>
                </a:extLst>
              </a:tr>
            </a:tbl>
          </a:graphicData>
        </a:graphic>
      </p:graphicFrame>
      <p:graphicFrame>
        <p:nvGraphicFramePr>
          <p:cNvPr id="68" name="Table 4">
            <a:extLst>
              <a:ext uri="{FF2B5EF4-FFF2-40B4-BE49-F238E27FC236}">
                <a16:creationId xmlns:a16="http://schemas.microsoft.com/office/drawing/2014/main" id="{41389643-F7A0-425D-B455-58D1F97F5802}"/>
              </a:ext>
            </a:extLst>
          </p:cNvPr>
          <p:cNvGraphicFramePr>
            <a:graphicFrameLocks noGrp="1"/>
          </p:cNvGraphicFramePr>
          <p:nvPr/>
        </p:nvGraphicFramePr>
        <p:xfrm>
          <a:off x="5880641" y="1566621"/>
          <a:ext cx="2535344" cy="4343251"/>
        </p:xfrm>
        <a:graphic>
          <a:graphicData uri="http://schemas.openxmlformats.org/drawingml/2006/table">
            <a:tbl>
              <a:tblPr bandRow="1">
                <a:effectLst>
                  <a:outerShdw blurRad="50800" dist="38100" dir="5400000" algn="t" rotWithShape="0">
                    <a:prstClr val="black">
                      <a:alpha val="40000"/>
                    </a:prstClr>
                  </a:outerShdw>
                </a:effectLst>
                <a:tableStyleId>{5940675A-B579-460E-94D1-54222C63F5DA}</a:tableStyleId>
              </a:tblPr>
              <a:tblGrid>
                <a:gridCol w="633836">
                  <a:extLst>
                    <a:ext uri="{9D8B030D-6E8A-4147-A177-3AD203B41FA5}">
                      <a16:colId xmlns:a16="http://schemas.microsoft.com/office/drawing/2014/main" val="968533515"/>
                    </a:ext>
                  </a:extLst>
                </a:gridCol>
                <a:gridCol w="633836">
                  <a:extLst>
                    <a:ext uri="{9D8B030D-6E8A-4147-A177-3AD203B41FA5}">
                      <a16:colId xmlns:a16="http://schemas.microsoft.com/office/drawing/2014/main" val="674882969"/>
                    </a:ext>
                  </a:extLst>
                </a:gridCol>
                <a:gridCol w="633836">
                  <a:extLst>
                    <a:ext uri="{9D8B030D-6E8A-4147-A177-3AD203B41FA5}">
                      <a16:colId xmlns:a16="http://schemas.microsoft.com/office/drawing/2014/main" val="3257100339"/>
                    </a:ext>
                  </a:extLst>
                </a:gridCol>
                <a:gridCol w="633836">
                  <a:extLst>
                    <a:ext uri="{9D8B030D-6E8A-4147-A177-3AD203B41FA5}">
                      <a16:colId xmlns:a16="http://schemas.microsoft.com/office/drawing/2014/main" val="128298010"/>
                    </a:ext>
                  </a:extLst>
                </a:gridCol>
              </a:tblGrid>
              <a:tr h="306283">
                <a:tc>
                  <a:txBody>
                    <a:bodyPr/>
                    <a:lstStyle/>
                    <a:p>
                      <a:r>
                        <a:rPr lang="en-US" sz="1000" dirty="0"/>
                        <a:t>0.11</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0.44</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0.11</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416945"/>
                  </a:ext>
                </a:extLst>
              </a:tr>
              <a:tr h="310536">
                <a:tc>
                  <a:txBody>
                    <a:bodyPr/>
                    <a:lstStyle/>
                    <a:p>
                      <a:r>
                        <a:rPr lang="en-US" sz="1000" dirty="0"/>
                        <a:t>0.22</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400" kern="1200" dirty="0">
                          <a:solidFill>
                            <a:schemeClr val="dk1"/>
                          </a:solidFill>
                        </a:rPr>
                        <a:t>-0.11</a:t>
                      </a:r>
                      <a:endParaRPr lang="en-US" sz="1400" kern="1200" dirty="0">
                        <a:solidFill>
                          <a:schemeClr val="dk1"/>
                        </a:solidFill>
                        <a:latin typeface="+mn-lt"/>
                        <a:ea typeface="+mn-ea"/>
                        <a:cs typeface="+mn-cs"/>
                      </a:endParaRP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0.66</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0.22</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8384719"/>
                  </a:ext>
                </a:extLst>
              </a:tr>
              <a:tr h="310536">
                <a:tc>
                  <a:txBody>
                    <a:bodyPr/>
                    <a:lstStyle/>
                    <a:p>
                      <a:r>
                        <a:rPr lang="en-US" sz="1000" dirty="0"/>
                        <a:t>0.11</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0.22</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1.66</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0.33</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003611"/>
                  </a:ext>
                </a:extLst>
              </a:tr>
              <a:tr h="310536">
                <a:tc>
                  <a:txBody>
                    <a:bodyPr/>
                    <a:lstStyle/>
                    <a:p>
                      <a:r>
                        <a:rPr lang="en-US" sz="1000" dirty="0"/>
                        <a:t>0.22</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0.66</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0.22</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4692557"/>
                  </a:ext>
                </a:extLst>
              </a:tr>
              <a:tr h="310536">
                <a:tc>
                  <a:txBody>
                    <a:bodyPr/>
                    <a:lstStyle/>
                    <a:p>
                      <a:r>
                        <a:rPr lang="en-US" sz="1000" dirty="0"/>
                        <a:t>0.33</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0.33</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0.11</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017174"/>
                  </a:ext>
                </a:extLst>
              </a:tr>
              <a:tr h="310536">
                <a:tc>
                  <a:txBody>
                    <a:bodyPr/>
                    <a:lstStyle/>
                    <a:p>
                      <a:r>
                        <a:rPr lang="en-US" sz="1000" dirty="0"/>
                        <a:t>0.33</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0.11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0.66</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0.11</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181800"/>
                  </a:ext>
                </a:extLst>
              </a:tr>
              <a:tr h="310536">
                <a:tc>
                  <a:txBody>
                    <a:bodyPr/>
                    <a:lstStyle/>
                    <a:p>
                      <a:r>
                        <a:rPr lang="en-US" sz="1000" dirty="0"/>
                        <a:t>0.11</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0.44</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1.11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0.44</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5032342"/>
                  </a:ext>
                </a:extLst>
              </a:tr>
              <a:tr h="310536">
                <a:tc>
                  <a:txBody>
                    <a:bodyPr/>
                    <a:lstStyle/>
                    <a:p>
                      <a:r>
                        <a:rPr lang="en-US" sz="1000" dirty="0"/>
                        <a:t>0.22</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0.33</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0.44</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706629"/>
                  </a:ext>
                </a:extLst>
              </a:tr>
              <a:tr h="310536">
                <a:tc>
                  <a:txBody>
                    <a:bodyPr/>
                    <a:lstStyle/>
                    <a:p>
                      <a:r>
                        <a:rPr lang="en-US" sz="1000" dirty="0"/>
                        <a:t>0.66</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1.11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0.66</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237288"/>
                  </a:ext>
                </a:extLst>
              </a:tr>
              <a:tr h="310536">
                <a:tc>
                  <a:txBody>
                    <a:bodyPr/>
                    <a:lstStyle/>
                    <a:p>
                      <a:r>
                        <a:rPr lang="en-US" sz="1000" dirty="0"/>
                        <a:t>1.11</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0.44</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0.55</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0.11</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8632072"/>
                  </a:ext>
                </a:extLst>
              </a:tr>
              <a:tr h="310536">
                <a:tc>
                  <a:txBody>
                    <a:bodyPr/>
                    <a:lstStyle/>
                    <a:p>
                      <a:r>
                        <a:rPr lang="en-US" sz="1000" dirty="0"/>
                        <a:t>0.11</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0.44</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0.33</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208873"/>
                  </a:ext>
                </a:extLst>
              </a:tr>
              <a:tr h="310536">
                <a:tc>
                  <a:txBody>
                    <a:bodyPr/>
                    <a:lstStyle/>
                    <a:p>
                      <a:r>
                        <a:rPr lang="en-US" sz="1000" dirty="0"/>
                        <a:t>0.33</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0.11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0.66</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0.11</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95214"/>
                  </a:ext>
                </a:extLst>
              </a:tr>
              <a:tr h="310536">
                <a:tc>
                  <a:txBody>
                    <a:bodyPr/>
                    <a:lstStyle/>
                    <a:p>
                      <a:r>
                        <a:rPr lang="en-US" sz="1000" dirty="0"/>
                        <a:t>0.11</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0.44</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1.11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000" dirty="0"/>
                        <a:t>0.44</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5202"/>
                  </a:ext>
                </a:extLst>
              </a:tr>
              <a:tr h="310536">
                <a:tc>
                  <a:txBody>
                    <a:bodyPr/>
                    <a:lstStyle/>
                    <a:p>
                      <a:r>
                        <a:rPr lang="en-US" sz="1000" dirty="0"/>
                        <a:t>0.22</a:t>
                      </a:r>
                    </a:p>
                  </a:txBody>
                  <a:tcPr marL="68580" marR="68580" marT="34290" marB="34290">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000" dirty="0"/>
                        <a:t>0.55</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000" dirty="0"/>
                        <a:t>0.11</a:t>
                      </a:r>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000" dirty="0"/>
                        <a:t>0.44</a:t>
                      </a:r>
                    </a:p>
                  </a:txBody>
                  <a:tcPr marL="68580" marR="68580" marT="34290" marB="34290">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420297"/>
                  </a:ext>
                </a:extLst>
              </a:tr>
            </a:tbl>
          </a:graphicData>
        </a:graphic>
      </p:graphicFrame>
    </p:spTree>
    <p:extLst>
      <p:ext uri="{BB962C8B-B14F-4D97-AF65-F5344CB8AC3E}">
        <p14:creationId xmlns:p14="http://schemas.microsoft.com/office/powerpoint/2010/main" val="80353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2" grpId="0" animBg="1"/>
      <p:bldP spid="50" grpId="0" animBg="1"/>
      <p:bldP spid="51" grpId="0" animBg="1"/>
      <p:bldP spid="53" grpId="0" animBg="1"/>
      <p:bldP spid="54" grpId="0" animBg="1"/>
      <p:bldP spid="56" grpId="0" animBg="1"/>
      <p:bldP spid="57" grpId="0" animBg="1"/>
      <p:bldP spid="58"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3" grpId="0" animBg="1"/>
      <p:bldP spid="59" grpId="0" animBg="1"/>
      <p:bldP spid="60" grpId="0" animBg="1"/>
      <p:bldP spid="61" grpId="0" animBg="1"/>
      <p:bldP spid="62" grpId="0" animBg="1"/>
      <p:bldP spid="63" grpId="0" animBg="1"/>
      <p:bldP spid="66" grpId="0" animBg="1"/>
      <p:bldP spid="67"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46" grpId="0" animBg="1"/>
      <p:bldP spid="55" grpId="0" animBg="1"/>
      <p:bldP spid="49" grpId="0" animBg="1"/>
      <p:bldP spid="52"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1CD7D-FF52-4AFB-9486-8FBDBBADC16E}"/>
              </a:ext>
            </a:extLst>
          </p:cNvPr>
          <p:cNvSpPr>
            <a:spLocks noGrp="1"/>
          </p:cNvSpPr>
          <p:nvPr>
            <p:ph idx="1"/>
          </p:nvPr>
        </p:nvSpPr>
        <p:spPr>
          <a:xfrm>
            <a:off x="628650" y="1200151"/>
            <a:ext cx="7886700" cy="4289822"/>
          </a:xfrm>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4" name="Rectangle: Rounded Corners 3">
            <a:extLst>
              <a:ext uri="{FF2B5EF4-FFF2-40B4-BE49-F238E27FC236}">
                <a16:creationId xmlns:a16="http://schemas.microsoft.com/office/drawing/2014/main" id="{0EA51600-D430-4D38-A579-5355B32CDBAB}"/>
              </a:ext>
            </a:extLst>
          </p:cNvPr>
          <p:cNvSpPr/>
          <p:nvPr/>
        </p:nvSpPr>
        <p:spPr>
          <a:xfrm>
            <a:off x="197528" y="995409"/>
            <a:ext cx="8748944" cy="4867182"/>
          </a:xfrm>
          <a:prstGeom prst="roundRect">
            <a:avLst/>
          </a:prstGeom>
          <a:ln w="19050">
            <a:solidFill>
              <a:schemeClr val="accent5">
                <a:lumMod val="75000"/>
              </a:schemeClr>
            </a:solidFill>
          </a:ln>
          <a:effectLst>
            <a:innerShdw blurRad="114300">
              <a:prstClr val="black"/>
            </a:innerShdw>
          </a:effectLst>
        </p:spPr>
        <p:style>
          <a:lnRef idx="2">
            <a:schemeClr val="accent1"/>
          </a:lnRef>
          <a:fillRef idx="1">
            <a:schemeClr val="lt1"/>
          </a:fillRef>
          <a:effectRef idx="0">
            <a:schemeClr val="accent1"/>
          </a:effectRef>
          <a:fontRef idx="minor">
            <a:schemeClr val="dk1"/>
          </a:fontRef>
        </p:style>
        <p:txBody>
          <a:bodyPr rtlCol="0" anchor="t"/>
          <a:lstStyle/>
          <a:p>
            <a:pPr marL="257175" indent="-257175" algn="just" defTabSz="342900" rtl="0">
              <a:buFont typeface="Wingdings" panose="05000000000000000000" pitchFamily="2" charset="2"/>
              <a:buChar char="q"/>
            </a:pPr>
            <a:r>
              <a:rPr lang="en-US" sz="1500" dirty="0">
                <a:solidFill>
                  <a:srgbClr val="5B9BD5">
                    <a:lumMod val="75000"/>
                  </a:srgbClr>
                </a:solidFill>
                <a:latin typeface="Calibri" panose="020F0502020204030204"/>
              </a:rPr>
              <a:t>What is Artificial Neural Networks ?</a:t>
            </a:r>
          </a:p>
          <a:p>
            <a:pPr marL="214313" indent="-214313" algn="just" defTabSz="342900" rtl="0">
              <a:buFont typeface="Wingdings" panose="05000000000000000000" pitchFamily="2" charset="2"/>
              <a:buChar char="§"/>
            </a:pPr>
            <a:r>
              <a:rPr lang="en-US" sz="1350" dirty="0">
                <a:solidFill>
                  <a:prstClr val="black"/>
                </a:solidFill>
                <a:latin typeface="Calibri" panose="020F0502020204030204"/>
              </a:rPr>
              <a:t>neural networks </a:t>
            </a:r>
            <a:r>
              <a:rPr lang="en-US" sz="1350" dirty="0">
                <a:solidFill>
                  <a:srgbClr val="FFC000">
                    <a:lumMod val="75000"/>
                  </a:srgbClr>
                </a:solidFill>
                <a:latin typeface="Calibri" panose="020F0502020204030204"/>
              </a:rPr>
              <a:t>(are known as artificial neural networks (ANNs) or simulated neural networks (SNNs) </a:t>
            </a:r>
            <a:r>
              <a:rPr lang="en-US" sz="1350" dirty="0">
                <a:solidFill>
                  <a:prstClr val="black"/>
                </a:solidFill>
                <a:latin typeface="Calibri" panose="020F0502020204030204"/>
              </a:rPr>
              <a:t>reflect the behavior of the human brain, allowing computer programs to recognize patterns and solve common problems in the fields of AI, machine learning, and deep learning.</a:t>
            </a:r>
          </a:p>
          <a:p>
            <a:pPr marL="214313" indent="-214313" algn="just" defTabSz="342900" rtl="0">
              <a:buFont typeface="Wingdings" panose="05000000000000000000" pitchFamily="2" charset="2"/>
              <a:buChar char="§"/>
            </a:pPr>
            <a:r>
              <a:rPr lang="en-US" sz="1200" dirty="0">
                <a:solidFill>
                  <a:srgbClr val="000000"/>
                </a:solidFill>
                <a:latin typeface="Arial" panose="020B0604020202020204" pitchFamily="34" charset="0"/>
              </a:rPr>
              <a:t>ANNs are composed of multiple </a:t>
            </a:r>
            <a:r>
              <a:rPr lang="en-US" sz="1200" b="1" dirty="0">
                <a:solidFill>
                  <a:srgbClr val="000000"/>
                </a:solidFill>
                <a:latin typeface="Arial" panose="020B0604020202020204" pitchFamily="34" charset="0"/>
              </a:rPr>
              <a:t>nodes</a:t>
            </a:r>
            <a:r>
              <a:rPr lang="en-US" sz="1200" dirty="0">
                <a:solidFill>
                  <a:srgbClr val="000000"/>
                </a:solidFill>
                <a:latin typeface="Arial" panose="020B0604020202020204" pitchFamily="34" charset="0"/>
              </a:rPr>
              <a:t>, which imitate biological </a:t>
            </a:r>
            <a:r>
              <a:rPr lang="en-US" sz="1200" b="1" dirty="0">
                <a:solidFill>
                  <a:srgbClr val="000000"/>
                </a:solidFill>
                <a:latin typeface="Arial" panose="020B0604020202020204" pitchFamily="34" charset="0"/>
              </a:rPr>
              <a:t>neurons</a:t>
            </a:r>
            <a:r>
              <a:rPr lang="en-US" sz="1200" dirty="0">
                <a:solidFill>
                  <a:srgbClr val="000000"/>
                </a:solidFill>
                <a:latin typeface="Arial" panose="020B0604020202020204" pitchFamily="34" charset="0"/>
              </a:rPr>
              <a:t> of human </a:t>
            </a:r>
            <a:r>
              <a:rPr lang="en-US" sz="1350" dirty="0">
                <a:solidFill>
                  <a:srgbClr val="000000"/>
                </a:solidFill>
                <a:latin typeface="Arial" panose="020B0604020202020204" pitchFamily="34" charset="0"/>
              </a:rPr>
              <a:t>brain.</a:t>
            </a:r>
          </a:p>
          <a:p>
            <a:pPr marL="214313" indent="-214313" algn="just" defTabSz="342900" rtl="0">
              <a:buFont typeface="Wingdings" panose="05000000000000000000" pitchFamily="2" charset="2"/>
              <a:buChar char="§"/>
            </a:pPr>
            <a:r>
              <a:rPr lang="en-US" sz="1350" dirty="0">
                <a:solidFill>
                  <a:srgbClr val="000000"/>
                </a:solidFill>
                <a:latin typeface="Arial" panose="020B0604020202020204" pitchFamily="34" charset="0"/>
              </a:rPr>
              <a:t>The neurons are connected by links and they interact with each other.</a:t>
            </a:r>
          </a:p>
          <a:p>
            <a:pPr marL="214313" indent="-214313" algn="just" defTabSz="342900" rtl="0">
              <a:buFont typeface="Wingdings" panose="05000000000000000000" pitchFamily="2" charset="2"/>
              <a:buChar char="§"/>
            </a:pPr>
            <a:r>
              <a:rPr lang="en-US" sz="1350" dirty="0">
                <a:solidFill>
                  <a:srgbClr val="000000"/>
                </a:solidFill>
                <a:latin typeface="Arial" panose="020B0604020202020204" pitchFamily="34" charset="0"/>
              </a:rPr>
              <a:t>The nodes can take input data and perform simple operations on the data.</a:t>
            </a:r>
          </a:p>
          <a:p>
            <a:pPr marL="214313" indent="-214313" algn="just" defTabSz="342900" rtl="0">
              <a:buFont typeface="Wingdings" panose="05000000000000000000" pitchFamily="2" charset="2"/>
              <a:buChar char="§"/>
            </a:pPr>
            <a:r>
              <a:rPr lang="en-US" sz="1350" dirty="0">
                <a:solidFill>
                  <a:srgbClr val="000000"/>
                </a:solidFill>
                <a:latin typeface="Arial" panose="020B0604020202020204" pitchFamily="34" charset="0"/>
              </a:rPr>
              <a:t>The result of these operations is passed to other neurons.</a:t>
            </a:r>
          </a:p>
          <a:p>
            <a:pPr marL="214313" indent="-214313" algn="just" defTabSz="342900" rtl="0">
              <a:buFont typeface="Wingdings" panose="05000000000000000000" pitchFamily="2" charset="2"/>
              <a:buChar char="§"/>
            </a:pPr>
            <a:r>
              <a:rPr lang="en-US" sz="1200" dirty="0">
                <a:solidFill>
                  <a:srgbClr val="000000"/>
                </a:solidFill>
                <a:latin typeface="Arial" panose="020B0604020202020204" pitchFamily="34" charset="0"/>
              </a:rPr>
              <a:t>The output of each node is input to other and called </a:t>
            </a:r>
            <a:r>
              <a:rPr lang="en-US" sz="1200" b="1" dirty="0">
                <a:solidFill>
                  <a:srgbClr val="000000"/>
                </a:solidFill>
                <a:latin typeface="Arial" panose="020B0604020202020204" pitchFamily="34" charset="0"/>
              </a:rPr>
              <a:t>activation</a:t>
            </a:r>
            <a:r>
              <a:rPr lang="en-US" sz="1200" dirty="0">
                <a:solidFill>
                  <a:srgbClr val="000000"/>
                </a:solidFill>
                <a:latin typeface="Arial" panose="020B0604020202020204" pitchFamily="34" charset="0"/>
              </a:rPr>
              <a:t> or </a:t>
            </a:r>
            <a:r>
              <a:rPr lang="en-US" sz="1200" b="1" dirty="0">
                <a:solidFill>
                  <a:srgbClr val="000000"/>
                </a:solidFill>
                <a:latin typeface="Arial" panose="020B0604020202020204" pitchFamily="34" charset="0"/>
              </a:rPr>
              <a:t>node value.</a:t>
            </a:r>
            <a:endParaRPr lang="en-US" sz="1200" dirty="0">
              <a:solidFill>
                <a:srgbClr val="000000"/>
              </a:solidFill>
              <a:latin typeface="Arial" panose="020B0604020202020204" pitchFamily="34" charset="0"/>
            </a:endParaRPr>
          </a:p>
          <a:p>
            <a:pPr marL="214313" indent="-214313" algn="just" defTabSz="342900" rtl="0">
              <a:buFont typeface="Wingdings" panose="05000000000000000000" pitchFamily="2" charset="2"/>
              <a:buChar char="§"/>
            </a:pPr>
            <a:r>
              <a:rPr lang="en-US" sz="1200" dirty="0">
                <a:solidFill>
                  <a:srgbClr val="000000"/>
                </a:solidFill>
                <a:latin typeface="Arial" panose="020B0604020202020204" pitchFamily="34" charset="0"/>
              </a:rPr>
              <a:t>Each link is associated with </a:t>
            </a:r>
            <a:r>
              <a:rPr lang="en-US" sz="1200" b="1" dirty="0">
                <a:solidFill>
                  <a:srgbClr val="000000"/>
                </a:solidFill>
                <a:latin typeface="Arial" panose="020B0604020202020204" pitchFamily="34" charset="0"/>
              </a:rPr>
              <a:t>weight.</a:t>
            </a:r>
            <a:r>
              <a:rPr lang="en-US" sz="1200" dirty="0">
                <a:solidFill>
                  <a:srgbClr val="000000"/>
                </a:solidFill>
                <a:latin typeface="Arial" panose="020B0604020202020204" pitchFamily="34" charset="0"/>
              </a:rPr>
              <a:t> </a:t>
            </a:r>
          </a:p>
          <a:p>
            <a:pPr marL="214313" indent="-214313" algn="just" defTabSz="342900" rtl="0">
              <a:buFont typeface="Wingdings" panose="05000000000000000000" pitchFamily="2" charset="2"/>
              <a:buChar char="§"/>
            </a:pPr>
            <a:r>
              <a:rPr lang="en-US" sz="1350" dirty="0">
                <a:solidFill>
                  <a:prstClr val="black"/>
                </a:solidFill>
                <a:latin typeface="Calibri" panose="020F0502020204030204"/>
              </a:rPr>
              <a:t>ANNs have appility to learning, which caused by change weight values.</a:t>
            </a:r>
          </a:p>
          <a:p>
            <a:pPr algn="just" defTabSz="342900" rtl="0"/>
            <a:endParaRPr lang="en-US" sz="1350" dirty="0">
              <a:solidFill>
                <a:srgbClr val="5B9BD5">
                  <a:lumMod val="75000"/>
                </a:srgbClr>
              </a:solidFill>
              <a:latin typeface="Calibri" panose="020F0502020204030204"/>
            </a:endParaRPr>
          </a:p>
          <a:p>
            <a:pPr marL="214313" indent="-214313" algn="just" defTabSz="342900" rtl="0">
              <a:buFont typeface="Wingdings" panose="05000000000000000000" pitchFamily="2" charset="2"/>
              <a:buChar char="q"/>
            </a:pPr>
            <a:r>
              <a:rPr lang="en-US" sz="1500" dirty="0">
                <a:solidFill>
                  <a:srgbClr val="5B9BD5">
                    <a:lumMod val="75000"/>
                  </a:srgbClr>
                </a:solidFill>
                <a:latin typeface="Calibri" panose="020F0502020204030204"/>
              </a:rPr>
              <a:t>What is Artificial Neural Networks structure ?</a:t>
            </a:r>
          </a:p>
          <a:p>
            <a:pPr marL="214313" indent="-214313" algn="just" defTabSz="342900" rtl="0">
              <a:buFont typeface="Wingdings" panose="05000000000000000000" pitchFamily="2" charset="2"/>
              <a:buChar char="Ø"/>
            </a:pPr>
            <a:r>
              <a:rPr lang="en-US" sz="1350" dirty="0">
                <a:solidFill>
                  <a:srgbClr val="FFC000">
                    <a:lumMod val="75000"/>
                  </a:srgbClr>
                </a:solidFill>
                <a:latin typeface="Calibri" panose="020F0502020204030204"/>
              </a:rPr>
              <a:t>Input layer:</a:t>
            </a:r>
            <a:r>
              <a:rPr lang="en-US" sz="1350" dirty="0">
                <a:solidFill>
                  <a:srgbClr val="FFC000">
                    <a:lumMod val="75000"/>
                  </a:srgbClr>
                </a:solidFill>
                <a:latin typeface="Inter"/>
              </a:rPr>
              <a:t> </a:t>
            </a:r>
            <a:r>
              <a:rPr lang="en-US" sz="1350" dirty="0">
                <a:solidFill>
                  <a:srgbClr val="1F1F1F"/>
                </a:solidFill>
                <a:latin typeface="Inter"/>
              </a:rPr>
              <a:t>The data that we feed to the model is loaded into the input</a:t>
            </a:r>
          </a:p>
          <a:p>
            <a:pPr algn="just" defTabSz="342900" rtl="0"/>
            <a:r>
              <a:rPr lang="en-US" sz="1350" dirty="0">
                <a:solidFill>
                  <a:srgbClr val="1F1F1F"/>
                </a:solidFill>
                <a:latin typeface="Inter"/>
              </a:rPr>
              <a:t>     layer from external sources like a CSV file or a web service. </a:t>
            </a:r>
          </a:p>
          <a:p>
            <a:pPr marL="214313" indent="-214313" algn="just" defTabSz="342900" rtl="0">
              <a:buFont typeface="Wingdings" panose="05000000000000000000" pitchFamily="2" charset="2"/>
              <a:buChar char="Ø"/>
            </a:pPr>
            <a:r>
              <a:rPr lang="en-US" sz="1350" dirty="0">
                <a:solidFill>
                  <a:srgbClr val="FFC000">
                    <a:lumMod val="75000"/>
                  </a:srgbClr>
                </a:solidFill>
                <a:latin typeface="Calibri" panose="020F0502020204030204"/>
              </a:rPr>
              <a:t>Hidden layer:</a:t>
            </a:r>
            <a:r>
              <a:rPr lang="en-US" sz="1350" dirty="0">
                <a:solidFill>
                  <a:srgbClr val="FFC000">
                    <a:lumMod val="75000"/>
                  </a:srgbClr>
                </a:solidFill>
                <a:latin typeface="Inter"/>
              </a:rPr>
              <a:t> </a:t>
            </a:r>
            <a:r>
              <a:rPr lang="en-US" sz="1350" dirty="0">
                <a:solidFill>
                  <a:srgbClr val="1F1F1F"/>
                </a:solidFill>
                <a:latin typeface="Inter"/>
              </a:rPr>
              <a:t>is the intermediate layers that do all the computation and </a:t>
            </a:r>
          </a:p>
          <a:p>
            <a:pPr algn="just" defTabSz="342900" rtl="0"/>
            <a:r>
              <a:rPr lang="en-US" sz="1350" dirty="0">
                <a:solidFill>
                  <a:srgbClr val="1F1F1F"/>
                </a:solidFill>
                <a:latin typeface="Inter"/>
              </a:rPr>
              <a:t>      extract the features from the data, can be one layer or more.</a:t>
            </a:r>
            <a:endParaRPr lang="en-US" sz="1350" dirty="0">
              <a:solidFill>
                <a:srgbClr val="4472C4"/>
              </a:solidFill>
              <a:latin typeface="Calibri" panose="020F0502020204030204"/>
            </a:endParaRPr>
          </a:p>
          <a:p>
            <a:pPr marL="214313" indent="-214313" algn="just" defTabSz="342900" rtl="0">
              <a:buFont typeface="Wingdings" panose="05000000000000000000" pitchFamily="2" charset="2"/>
              <a:buChar char="Ø"/>
            </a:pPr>
            <a:r>
              <a:rPr lang="en-US" sz="1350" dirty="0">
                <a:solidFill>
                  <a:srgbClr val="FFC000">
                    <a:lumMod val="75000"/>
                  </a:srgbClr>
                </a:solidFill>
                <a:latin typeface="Calibri" panose="020F0502020204030204"/>
              </a:rPr>
              <a:t>Output layer: </a:t>
            </a:r>
            <a:r>
              <a:rPr lang="en-US" sz="1350" dirty="0">
                <a:solidFill>
                  <a:srgbClr val="1F1F1F"/>
                </a:solidFill>
                <a:latin typeface="Inter"/>
              </a:rPr>
              <a:t>takes input from hidden layers and comes to a final </a:t>
            </a:r>
          </a:p>
          <a:p>
            <a:pPr algn="just" defTabSz="342900" rtl="0"/>
            <a:r>
              <a:rPr lang="en-US" sz="1350" dirty="0">
                <a:solidFill>
                  <a:srgbClr val="1F1F1F"/>
                </a:solidFill>
                <a:latin typeface="Inter"/>
              </a:rPr>
              <a:t>     prediction based on the model’s learnings.</a:t>
            </a:r>
          </a:p>
          <a:p>
            <a:pPr algn="just" defTabSz="342900" rtl="0"/>
            <a:r>
              <a:rPr lang="en-US" sz="1350" dirty="0">
                <a:solidFill>
                  <a:srgbClr val="1F1F1F"/>
                </a:solidFill>
                <a:latin typeface="Inter"/>
              </a:rPr>
              <a:t>     It is the most important layer where we get the final result.</a:t>
            </a:r>
            <a:endParaRPr lang="en-US" sz="1350" dirty="0">
              <a:solidFill>
                <a:srgbClr val="4472C4"/>
              </a:solidFill>
              <a:latin typeface="Calibri" panose="020F0502020204030204"/>
            </a:endParaRPr>
          </a:p>
          <a:p>
            <a:pPr algn="just" defTabSz="342900" rtl="0"/>
            <a:endParaRPr lang="en-US" sz="1350" dirty="0">
              <a:solidFill>
                <a:prstClr val="black"/>
              </a:solidFill>
              <a:latin typeface="Calibri" panose="020F0502020204030204"/>
            </a:endParaRPr>
          </a:p>
        </p:txBody>
      </p:sp>
      <p:pic>
        <p:nvPicPr>
          <p:cNvPr id="2" name="Picture 1">
            <a:extLst>
              <a:ext uri="{FF2B5EF4-FFF2-40B4-BE49-F238E27FC236}">
                <a16:creationId xmlns:a16="http://schemas.microsoft.com/office/drawing/2014/main" id="{430A7356-4A1C-46BF-AA7B-ACA780552003}"/>
              </a:ext>
            </a:extLst>
          </p:cNvPr>
          <p:cNvPicPr>
            <a:picLocks noChangeAspect="1"/>
          </p:cNvPicPr>
          <p:nvPr/>
        </p:nvPicPr>
        <p:blipFill>
          <a:blip r:embed="rId2"/>
          <a:stretch>
            <a:fillRect/>
          </a:stretch>
        </p:blipFill>
        <p:spPr>
          <a:xfrm>
            <a:off x="6071944" y="3429000"/>
            <a:ext cx="2748528" cy="1769072"/>
          </a:xfrm>
          <a:prstGeom prst="rect">
            <a:avLst/>
          </a:prstGeom>
        </p:spPr>
      </p:pic>
    </p:spTree>
    <p:extLst>
      <p:ext uri="{BB962C8B-B14F-4D97-AF65-F5344CB8AC3E}">
        <p14:creationId xmlns:p14="http://schemas.microsoft.com/office/powerpoint/2010/main" val="3641943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13114" y="1087232"/>
            <a:ext cx="8317773" cy="468353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685800" rtl="0"/>
            <a:endParaRPr lang="en-US" sz="1350">
              <a:solidFill>
                <a:prstClr val="black"/>
              </a:solidFill>
              <a:latin typeface="Calibri"/>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957713" y="1730671"/>
              <a:ext cx="2642236" cy="3893820"/>
            </p:xfrm>
            <a:graphic>
              <a:graphicData uri="http://schemas.openxmlformats.org/drawingml/2006/table">
                <a:tbl>
                  <a:tblPr bandRow="1">
                    <a:tableStyleId>{5C22544A-7EE6-4342-B048-85BDC9FD1C3A}</a:tableStyleId>
                  </a:tblPr>
                  <a:tblGrid>
                    <a:gridCol w="660559">
                      <a:extLst>
                        <a:ext uri="{9D8B030D-6E8A-4147-A177-3AD203B41FA5}">
                          <a16:colId xmlns:a16="http://schemas.microsoft.com/office/drawing/2014/main" val="968533515"/>
                        </a:ext>
                      </a:extLst>
                    </a:gridCol>
                    <a:gridCol w="660559">
                      <a:extLst>
                        <a:ext uri="{9D8B030D-6E8A-4147-A177-3AD203B41FA5}">
                          <a16:colId xmlns:a16="http://schemas.microsoft.com/office/drawing/2014/main" val="674882969"/>
                        </a:ext>
                      </a:extLst>
                    </a:gridCol>
                    <a:gridCol w="660559">
                      <a:extLst>
                        <a:ext uri="{9D8B030D-6E8A-4147-A177-3AD203B41FA5}">
                          <a16:colId xmlns:a16="http://schemas.microsoft.com/office/drawing/2014/main" val="3257100339"/>
                        </a:ext>
                      </a:extLst>
                    </a:gridCol>
                    <a:gridCol w="660559">
                      <a:extLst>
                        <a:ext uri="{9D8B030D-6E8A-4147-A177-3AD203B41FA5}">
                          <a16:colId xmlns:a16="http://schemas.microsoft.com/office/drawing/2014/main" val="128298010"/>
                        </a:ext>
                      </a:extLst>
                    </a:gridCol>
                  </a:tblGrid>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0</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2002416945"/>
                      </a:ext>
                    </a:extLst>
                  </a:tr>
                  <a:tr h="278130">
                    <a:tc>
                      <a:txBody>
                        <a:bodyPr/>
                        <a:lstStyle/>
                        <a:p>
                          <a:r>
                            <a:rPr lang="en-US" sz="1000" dirty="0"/>
                            <a:t>0.22</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m:t>
                                </m:r>
                                <m:r>
                                  <a:rPr lang="en-US" sz="1000" b="0" i="1" smtClean="0">
                                    <a:latin typeface="Cambria Math" panose="02040503050406030204" pitchFamily="18" charset="0"/>
                                  </a:rPr>
                                  <m:t>0</m:t>
                                </m:r>
                                <m:r>
                                  <a:rPr lang="en-US" sz="1000" b="0" i="1" smtClean="0">
                                    <a:latin typeface="Cambria Math" panose="02040503050406030204" pitchFamily="18" charset="0"/>
                                  </a:rPr>
                                  <m:t>.</m:t>
                                </m:r>
                                <m:r>
                                  <a:rPr lang="en-US" sz="1000" b="0" i="1" smtClean="0">
                                    <a:latin typeface="Cambria Math" panose="02040503050406030204" pitchFamily="18" charset="0"/>
                                  </a:rPr>
                                  <m:t>11</m:t>
                                </m:r>
                              </m:oMath>
                            </m:oMathPara>
                          </a14:m>
                          <a:endParaRPr lang="en-US" sz="1000" dirty="0"/>
                        </a:p>
                      </a:txBody>
                      <a:tcPr marL="68580" marR="68580" marT="34290" marB="34290"/>
                    </a:tc>
                    <a:tc>
                      <a:txBody>
                        <a:bodyPr/>
                        <a:lstStyle/>
                        <a:p>
                          <a:r>
                            <a:rPr lang="en-US" sz="1000" dirty="0"/>
                            <a:t>0.66</a:t>
                          </a:r>
                        </a:p>
                      </a:txBody>
                      <a:tcPr marL="68580" marR="68580" marT="34290" marB="34290"/>
                    </a:tc>
                    <a:tc>
                      <a:txBody>
                        <a:bodyPr/>
                        <a:lstStyle/>
                        <a:p>
                          <a:r>
                            <a:rPr lang="en-US" sz="1000" dirty="0"/>
                            <a:t>0.22</a:t>
                          </a:r>
                        </a:p>
                      </a:txBody>
                      <a:tcPr marL="68580" marR="68580" marT="34290" marB="34290"/>
                    </a:tc>
                    <a:extLst>
                      <a:ext uri="{0D108BD9-81ED-4DB2-BD59-A6C34878D82A}">
                        <a16:rowId xmlns:a16="http://schemas.microsoft.com/office/drawing/2014/main" val="3318384719"/>
                      </a:ext>
                    </a:extLst>
                  </a:tr>
                  <a:tr h="278130">
                    <a:tc>
                      <a:txBody>
                        <a:bodyPr/>
                        <a:lstStyle/>
                        <a:p>
                          <a:r>
                            <a:rPr lang="en-US" sz="1000" dirty="0"/>
                            <a:t>0.11</a:t>
                          </a:r>
                        </a:p>
                      </a:txBody>
                      <a:tcPr marL="68580" marR="68580" marT="34290" marB="34290"/>
                    </a:tc>
                    <a:tc>
                      <a:txBody>
                        <a:bodyPr/>
                        <a:lstStyle/>
                        <a:p>
                          <a:r>
                            <a:rPr lang="en-US" sz="1000" dirty="0"/>
                            <a:t>0.22</a:t>
                          </a:r>
                        </a:p>
                      </a:txBody>
                      <a:tcPr marL="68580" marR="68580" marT="34290" marB="34290"/>
                    </a:tc>
                    <a:tc>
                      <a:txBody>
                        <a:bodyPr/>
                        <a:lstStyle/>
                        <a:p>
                          <a:r>
                            <a:rPr lang="en-US" sz="1000" dirty="0"/>
                            <a:t>1.66</a:t>
                          </a:r>
                        </a:p>
                      </a:txBody>
                      <a:tcPr marL="68580" marR="68580" marT="34290" marB="34290"/>
                    </a:tc>
                    <a:tc>
                      <a:txBody>
                        <a:bodyPr/>
                        <a:lstStyle/>
                        <a:p>
                          <a:r>
                            <a:rPr lang="en-US" sz="1000" dirty="0"/>
                            <a:t>0.33</a:t>
                          </a:r>
                        </a:p>
                      </a:txBody>
                      <a:tcPr marL="68580" marR="68580" marT="34290" marB="34290"/>
                    </a:tc>
                    <a:extLst>
                      <a:ext uri="{0D108BD9-81ED-4DB2-BD59-A6C34878D82A}">
                        <a16:rowId xmlns:a16="http://schemas.microsoft.com/office/drawing/2014/main" val="2226003611"/>
                      </a:ext>
                    </a:extLst>
                  </a:tr>
                  <a:tr h="278130">
                    <a:tc>
                      <a:txBody>
                        <a:bodyPr/>
                        <a:lstStyle/>
                        <a:p>
                          <a:r>
                            <a:rPr lang="en-US" sz="1000" dirty="0"/>
                            <a:t>0.22</a:t>
                          </a:r>
                        </a:p>
                      </a:txBody>
                      <a:tcPr marL="68580" marR="68580" marT="34290" marB="34290"/>
                    </a:tc>
                    <a:tc>
                      <a:txBody>
                        <a:bodyPr/>
                        <a:lstStyle/>
                        <a:p>
                          <a:r>
                            <a:rPr lang="en-US" sz="1000" dirty="0"/>
                            <a:t>0.66</a:t>
                          </a:r>
                        </a:p>
                      </a:txBody>
                      <a:tcPr marL="68580" marR="68580" marT="34290" marB="34290"/>
                    </a:tc>
                    <a:tc>
                      <a:txBody>
                        <a:bodyPr/>
                        <a:lstStyle/>
                        <a:p>
                          <a:r>
                            <a:rPr lang="en-US" sz="1000" dirty="0"/>
                            <a:t>1</a:t>
                          </a:r>
                        </a:p>
                      </a:txBody>
                      <a:tcPr marL="68580" marR="68580" marT="34290" marB="34290"/>
                    </a:tc>
                    <a:tc>
                      <a:txBody>
                        <a:bodyPr/>
                        <a:lstStyle/>
                        <a:p>
                          <a:r>
                            <a:rPr lang="en-US" sz="1000" dirty="0"/>
                            <a:t>0.22</a:t>
                          </a:r>
                        </a:p>
                      </a:txBody>
                      <a:tcPr marL="68580" marR="68580" marT="34290" marB="34290"/>
                    </a:tc>
                    <a:extLst>
                      <a:ext uri="{0D108BD9-81ED-4DB2-BD59-A6C34878D82A}">
                        <a16:rowId xmlns:a16="http://schemas.microsoft.com/office/drawing/2014/main" val="2354692557"/>
                      </a:ext>
                    </a:extLst>
                  </a:tr>
                  <a:tr h="278130">
                    <a:tc>
                      <a:txBody>
                        <a:bodyPr/>
                        <a:lstStyle/>
                        <a:p>
                          <a:r>
                            <a:rPr lang="en-US" sz="1000" dirty="0"/>
                            <a:t>0.33</a:t>
                          </a:r>
                        </a:p>
                      </a:txBody>
                      <a:tcPr marL="68580" marR="68580" marT="34290" marB="34290"/>
                    </a:tc>
                    <a:tc>
                      <a:txBody>
                        <a:bodyPr/>
                        <a:lstStyle/>
                        <a:p>
                          <a:r>
                            <a:rPr lang="en-US" sz="1000" dirty="0"/>
                            <a:t>0.33</a:t>
                          </a:r>
                        </a:p>
                      </a:txBody>
                      <a:tcPr marL="68580" marR="68580" marT="34290" marB="34290"/>
                    </a:tc>
                    <a:tc>
                      <a:txBody>
                        <a:bodyPr/>
                        <a:lstStyle/>
                        <a:p>
                          <a:r>
                            <a:rPr lang="en-US" sz="1000" dirty="0"/>
                            <a:t>0</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1443017174"/>
                      </a:ext>
                    </a:extLst>
                  </a:tr>
                  <a:tr h="278130">
                    <a:tc>
                      <a:txBody>
                        <a:bodyPr/>
                        <a:lstStyle/>
                        <a:p>
                          <a:r>
                            <a:rPr lang="en-US" sz="1000" dirty="0"/>
                            <a:t>0.33</a:t>
                          </a:r>
                        </a:p>
                      </a:txBody>
                      <a:tcPr marL="68580" marR="68580" marT="34290" marB="34290"/>
                    </a:tc>
                    <a:tc>
                      <a:txBody>
                        <a:bodyPr/>
                        <a:lstStyle/>
                        <a:p>
                          <a:r>
                            <a:rPr lang="en-US" sz="1000" dirty="0"/>
                            <a:t>0.11</a:t>
                          </a:r>
                        </a:p>
                      </a:txBody>
                      <a:tcPr marL="68580" marR="68580" marT="34290" marB="34290"/>
                    </a:tc>
                    <a:tc>
                      <a:txBody>
                        <a:bodyPr/>
                        <a:lstStyle/>
                        <a:p>
                          <a:r>
                            <a:rPr lang="en-US" sz="1000" dirty="0"/>
                            <a:t>0.66</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464181800"/>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1415032342"/>
                      </a:ext>
                    </a:extLst>
                  </a:tr>
                  <a:tr h="278130">
                    <a:tc>
                      <a:txBody>
                        <a:bodyPr/>
                        <a:lstStyle/>
                        <a:p>
                          <a:r>
                            <a:rPr lang="en-US" sz="1000" dirty="0"/>
                            <a:t>0.22</a:t>
                          </a:r>
                        </a:p>
                      </a:txBody>
                      <a:tcPr marL="68580" marR="68580" marT="34290" marB="34290"/>
                    </a:tc>
                    <a:tc>
                      <a:txBody>
                        <a:bodyPr/>
                        <a:lstStyle/>
                        <a:p>
                          <a:r>
                            <a:rPr lang="en-US" sz="1000" dirty="0"/>
                            <a:t>0</a:t>
                          </a:r>
                        </a:p>
                      </a:txBody>
                      <a:tcPr marL="68580" marR="68580" marT="34290" marB="34290"/>
                    </a:tc>
                    <a:tc>
                      <a:txBody>
                        <a:bodyPr/>
                        <a:lstStyle/>
                        <a:p>
                          <a:r>
                            <a:rPr lang="en-US" sz="1000" dirty="0"/>
                            <a:t>0.33</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504706629"/>
                      </a:ext>
                    </a:extLst>
                  </a:tr>
                  <a:tr h="278130">
                    <a:tc>
                      <a:txBody>
                        <a:bodyPr/>
                        <a:lstStyle/>
                        <a:p>
                          <a:r>
                            <a:rPr lang="en-US" sz="1000" dirty="0"/>
                            <a:t>0.66</a:t>
                          </a:r>
                        </a:p>
                      </a:txBody>
                      <a:tcPr marL="68580" marR="68580" marT="34290" marB="34290"/>
                    </a:tc>
                    <a:tc>
                      <a:txBody>
                        <a:bodyPr/>
                        <a:lstStyle/>
                        <a:p>
                          <a:r>
                            <a:rPr lang="en-US" sz="1000" dirty="0"/>
                            <a:t>1.11</a:t>
                          </a:r>
                        </a:p>
                      </a:txBody>
                      <a:tcPr marL="68580" marR="68580" marT="34290" marB="34290"/>
                    </a:tc>
                    <a:tc>
                      <a:txBody>
                        <a:bodyPr/>
                        <a:lstStyle/>
                        <a:p>
                          <a:r>
                            <a:rPr lang="en-US" sz="1000" dirty="0"/>
                            <a:t>0.66</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3167237288"/>
                      </a:ext>
                    </a:extLst>
                  </a:tr>
                  <a:tr h="278130">
                    <a:tc>
                      <a:txBody>
                        <a:bodyPr/>
                        <a:lstStyle/>
                        <a:p>
                          <a:r>
                            <a:rPr lang="en-US" sz="1000" dirty="0"/>
                            <a:t>1.11</a:t>
                          </a:r>
                        </a:p>
                      </a:txBody>
                      <a:tcPr marL="68580" marR="68580" marT="34290" marB="34290"/>
                    </a:tc>
                    <a:tc>
                      <a:txBody>
                        <a:bodyPr/>
                        <a:lstStyle/>
                        <a:p>
                          <a:r>
                            <a:rPr lang="en-US" sz="1000" dirty="0"/>
                            <a:t>0.44</a:t>
                          </a:r>
                        </a:p>
                      </a:txBody>
                      <a:tcPr marL="68580" marR="68580" marT="34290" marB="34290"/>
                    </a:tc>
                    <a:tc>
                      <a:txBody>
                        <a:bodyPr/>
                        <a:lstStyle/>
                        <a:p>
                          <a:r>
                            <a:rPr lang="en-US" sz="1000" dirty="0"/>
                            <a:t>0.55</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3178632072"/>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a:t>
                          </a:r>
                        </a:p>
                      </a:txBody>
                      <a:tcPr marL="68580" marR="68580" marT="34290" marB="34290"/>
                    </a:tc>
                    <a:tc>
                      <a:txBody>
                        <a:bodyPr/>
                        <a:lstStyle/>
                        <a:p>
                          <a:r>
                            <a:rPr lang="en-US" sz="1000" dirty="0"/>
                            <a:t>0.33</a:t>
                          </a:r>
                        </a:p>
                      </a:txBody>
                      <a:tcPr marL="68580" marR="68580" marT="34290" marB="34290"/>
                    </a:tc>
                    <a:extLst>
                      <a:ext uri="{0D108BD9-81ED-4DB2-BD59-A6C34878D82A}">
                        <a16:rowId xmlns:a16="http://schemas.microsoft.com/office/drawing/2014/main" val="1741208873"/>
                      </a:ext>
                    </a:extLst>
                  </a:tr>
                  <a:tr h="278130">
                    <a:tc>
                      <a:txBody>
                        <a:bodyPr/>
                        <a:lstStyle/>
                        <a:p>
                          <a:r>
                            <a:rPr lang="en-US" sz="1000" dirty="0"/>
                            <a:t>0.33</a:t>
                          </a:r>
                        </a:p>
                      </a:txBody>
                      <a:tcPr marL="68580" marR="68580" marT="34290" marB="34290"/>
                    </a:tc>
                    <a:tc>
                      <a:txBody>
                        <a:bodyPr/>
                        <a:lstStyle/>
                        <a:p>
                          <a:r>
                            <a:rPr lang="en-US" sz="1000" dirty="0"/>
                            <a:t>0.11</a:t>
                          </a:r>
                        </a:p>
                      </a:txBody>
                      <a:tcPr marL="68580" marR="68580" marT="34290" marB="34290"/>
                    </a:tc>
                    <a:tc>
                      <a:txBody>
                        <a:bodyPr/>
                        <a:lstStyle/>
                        <a:p>
                          <a:r>
                            <a:rPr lang="en-US" sz="1000" dirty="0"/>
                            <a:t>0.66</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373295214"/>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3273365202"/>
                      </a:ext>
                    </a:extLst>
                  </a:tr>
                  <a:tr h="278130">
                    <a:tc>
                      <a:txBody>
                        <a:bodyPr/>
                        <a:lstStyle/>
                        <a:p>
                          <a:r>
                            <a:rPr lang="en-US" sz="1000" dirty="0"/>
                            <a:t>0.22</a:t>
                          </a:r>
                        </a:p>
                      </a:txBody>
                      <a:tcPr marL="68580" marR="68580" marT="34290" marB="34290"/>
                    </a:tc>
                    <a:tc>
                      <a:txBody>
                        <a:bodyPr/>
                        <a:lstStyle/>
                        <a:p>
                          <a:r>
                            <a:rPr lang="en-US" sz="1000" dirty="0"/>
                            <a:t>0.55</a:t>
                          </a:r>
                        </a:p>
                      </a:txBody>
                      <a:tcPr marL="68580" marR="68580" marT="34290" marB="34290"/>
                    </a:tc>
                    <a:tc>
                      <a:txBody>
                        <a:bodyPr/>
                        <a:lstStyle/>
                        <a:p>
                          <a:r>
                            <a:rPr lang="en-US" sz="1000" dirty="0"/>
                            <a:t>0.11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1248420297"/>
                      </a:ext>
                    </a:extLst>
                  </a:tr>
                </a:tbl>
              </a:graphicData>
            </a:graphic>
          </p:graphicFrame>
        </mc:Choice>
        <mc:Fallback xmlns="">
          <p:graphicFrame>
            <p:nvGraphicFramePr>
              <p:cNvPr id="5" name="Table 4"/>
              <p:cNvGraphicFramePr>
                <a:graphicFrameLocks noGrp="1"/>
              </p:cNvGraphicFramePr>
              <p:nvPr>
                <p:extLst/>
              </p:nvPr>
            </p:nvGraphicFramePr>
            <p:xfrm>
              <a:off x="957713" y="1730671"/>
              <a:ext cx="2642236" cy="3893820"/>
            </p:xfrm>
            <a:graphic>
              <a:graphicData uri="http://schemas.openxmlformats.org/drawingml/2006/table">
                <a:tbl>
                  <a:tblPr bandRow="1">
                    <a:tableStyleId>{5C22544A-7EE6-4342-B048-85BDC9FD1C3A}</a:tableStyleId>
                  </a:tblPr>
                  <a:tblGrid>
                    <a:gridCol w="660559">
                      <a:extLst>
                        <a:ext uri="{9D8B030D-6E8A-4147-A177-3AD203B41FA5}">
                          <a16:colId xmlns:a16="http://schemas.microsoft.com/office/drawing/2014/main" val="968533515"/>
                        </a:ext>
                      </a:extLst>
                    </a:gridCol>
                    <a:gridCol w="660559">
                      <a:extLst>
                        <a:ext uri="{9D8B030D-6E8A-4147-A177-3AD203B41FA5}">
                          <a16:colId xmlns:a16="http://schemas.microsoft.com/office/drawing/2014/main" val="674882969"/>
                        </a:ext>
                      </a:extLst>
                    </a:gridCol>
                    <a:gridCol w="660559">
                      <a:extLst>
                        <a:ext uri="{9D8B030D-6E8A-4147-A177-3AD203B41FA5}">
                          <a16:colId xmlns:a16="http://schemas.microsoft.com/office/drawing/2014/main" val="3257100339"/>
                        </a:ext>
                      </a:extLst>
                    </a:gridCol>
                    <a:gridCol w="660559">
                      <a:extLst>
                        <a:ext uri="{9D8B030D-6E8A-4147-A177-3AD203B41FA5}">
                          <a16:colId xmlns:a16="http://schemas.microsoft.com/office/drawing/2014/main" val="128298010"/>
                        </a:ext>
                      </a:extLst>
                    </a:gridCol>
                  </a:tblGrid>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0</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2002416945"/>
                      </a:ext>
                    </a:extLst>
                  </a:tr>
                  <a:tr h="278130">
                    <a:tc>
                      <a:txBody>
                        <a:bodyPr/>
                        <a:lstStyle/>
                        <a:p>
                          <a:r>
                            <a:rPr lang="en-US" sz="1000" dirty="0"/>
                            <a:t>0.22</a:t>
                          </a:r>
                        </a:p>
                      </a:txBody>
                      <a:tcPr marL="68580" marR="68580" marT="34290" marB="34290"/>
                    </a:tc>
                    <a:tc>
                      <a:txBody>
                        <a:bodyPr/>
                        <a:lstStyle/>
                        <a:p>
                          <a:endParaRPr lang="en-US"/>
                        </a:p>
                      </a:txBody>
                      <a:tcPr marL="68580" marR="68580" marT="34290" marB="34290">
                        <a:blipFill>
                          <a:blip r:embed="rId2"/>
                          <a:stretch>
                            <a:fillRect l="-101852" t="-104444" r="-202778" b="-1224444"/>
                          </a:stretch>
                        </a:blipFill>
                      </a:tcPr>
                    </a:tc>
                    <a:tc>
                      <a:txBody>
                        <a:bodyPr/>
                        <a:lstStyle/>
                        <a:p>
                          <a:r>
                            <a:rPr lang="en-US" sz="1000" dirty="0"/>
                            <a:t>0.66</a:t>
                          </a:r>
                        </a:p>
                      </a:txBody>
                      <a:tcPr marL="68580" marR="68580" marT="34290" marB="34290"/>
                    </a:tc>
                    <a:tc>
                      <a:txBody>
                        <a:bodyPr/>
                        <a:lstStyle/>
                        <a:p>
                          <a:r>
                            <a:rPr lang="en-US" sz="1000" dirty="0"/>
                            <a:t>0.22</a:t>
                          </a:r>
                        </a:p>
                      </a:txBody>
                      <a:tcPr marL="68580" marR="68580" marT="34290" marB="34290"/>
                    </a:tc>
                    <a:extLst>
                      <a:ext uri="{0D108BD9-81ED-4DB2-BD59-A6C34878D82A}">
                        <a16:rowId xmlns:a16="http://schemas.microsoft.com/office/drawing/2014/main" val="3318384719"/>
                      </a:ext>
                    </a:extLst>
                  </a:tr>
                  <a:tr h="278130">
                    <a:tc>
                      <a:txBody>
                        <a:bodyPr/>
                        <a:lstStyle/>
                        <a:p>
                          <a:r>
                            <a:rPr lang="en-US" sz="1000" dirty="0"/>
                            <a:t>0.11</a:t>
                          </a:r>
                        </a:p>
                      </a:txBody>
                      <a:tcPr marL="68580" marR="68580" marT="34290" marB="34290"/>
                    </a:tc>
                    <a:tc>
                      <a:txBody>
                        <a:bodyPr/>
                        <a:lstStyle/>
                        <a:p>
                          <a:r>
                            <a:rPr lang="en-US" sz="1000" dirty="0"/>
                            <a:t>0.22</a:t>
                          </a:r>
                        </a:p>
                      </a:txBody>
                      <a:tcPr marL="68580" marR="68580" marT="34290" marB="34290"/>
                    </a:tc>
                    <a:tc>
                      <a:txBody>
                        <a:bodyPr/>
                        <a:lstStyle/>
                        <a:p>
                          <a:r>
                            <a:rPr lang="en-US" sz="1000" dirty="0"/>
                            <a:t>1.66</a:t>
                          </a:r>
                        </a:p>
                      </a:txBody>
                      <a:tcPr marL="68580" marR="68580" marT="34290" marB="34290"/>
                    </a:tc>
                    <a:tc>
                      <a:txBody>
                        <a:bodyPr/>
                        <a:lstStyle/>
                        <a:p>
                          <a:r>
                            <a:rPr lang="en-US" sz="1000" dirty="0"/>
                            <a:t>0.33</a:t>
                          </a:r>
                        </a:p>
                      </a:txBody>
                      <a:tcPr marL="68580" marR="68580" marT="34290" marB="34290"/>
                    </a:tc>
                    <a:extLst>
                      <a:ext uri="{0D108BD9-81ED-4DB2-BD59-A6C34878D82A}">
                        <a16:rowId xmlns:a16="http://schemas.microsoft.com/office/drawing/2014/main" val="2226003611"/>
                      </a:ext>
                    </a:extLst>
                  </a:tr>
                  <a:tr h="278130">
                    <a:tc>
                      <a:txBody>
                        <a:bodyPr/>
                        <a:lstStyle/>
                        <a:p>
                          <a:r>
                            <a:rPr lang="en-US" sz="1000" dirty="0"/>
                            <a:t>0.22</a:t>
                          </a:r>
                        </a:p>
                      </a:txBody>
                      <a:tcPr marL="68580" marR="68580" marT="34290" marB="34290"/>
                    </a:tc>
                    <a:tc>
                      <a:txBody>
                        <a:bodyPr/>
                        <a:lstStyle/>
                        <a:p>
                          <a:r>
                            <a:rPr lang="en-US" sz="1000" dirty="0"/>
                            <a:t>0.66</a:t>
                          </a:r>
                        </a:p>
                      </a:txBody>
                      <a:tcPr marL="68580" marR="68580" marT="34290" marB="34290"/>
                    </a:tc>
                    <a:tc>
                      <a:txBody>
                        <a:bodyPr/>
                        <a:lstStyle/>
                        <a:p>
                          <a:r>
                            <a:rPr lang="en-US" sz="1000" dirty="0"/>
                            <a:t>1</a:t>
                          </a:r>
                        </a:p>
                      </a:txBody>
                      <a:tcPr marL="68580" marR="68580" marT="34290" marB="34290"/>
                    </a:tc>
                    <a:tc>
                      <a:txBody>
                        <a:bodyPr/>
                        <a:lstStyle/>
                        <a:p>
                          <a:r>
                            <a:rPr lang="en-US" sz="1000" dirty="0"/>
                            <a:t>0.22</a:t>
                          </a:r>
                        </a:p>
                      </a:txBody>
                      <a:tcPr marL="68580" marR="68580" marT="34290" marB="34290"/>
                    </a:tc>
                    <a:extLst>
                      <a:ext uri="{0D108BD9-81ED-4DB2-BD59-A6C34878D82A}">
                        <a16:rowId xmlns:a16="http://schemas.microsoft.com/office/drawing/2014/main" val="2354692557"/>
                      </a:ext>
                    </a:extLst>
                  </a:tr>
                  <a:tr h="278130">
                    <a:tc>
                      <a:txBody>
                        <a:bodyPr/>
                        <a:lstStyle/>
                        <a:p>
                          <a:r>
                            <a:rPr lang="en-US" sz="1000" dirty="0"/>
                            <a:t>0.33</a:t>
                          </a:r>
                        </a:p>
                      </a:txBody>
                      <a:tcPr marL="68580" marR="68580" marT="34290" marB="34290"/>
                    </a:tc>
                    <a:tc>
                      <a:txBody>
                        <a:bodyPr/>
                        <a:lstStyle/>
                        <a:p>
                          <a:r>
                            <a:rPr lang="en-US" sz="1000" dirty="0"/>
                            <a:t>0.33</a:t>
                          </a:r>
                        </a:p>
                      </a:txBody>
                      <a:tcPr marL="68580" marR="68580" marT="34290" marB="34290"/>
                    </a:tc>
                    <a:tc>
                      <a:txBody>
                        <a:bodyPr/>
                        <a:lstStyle/>
                        <a:p>
                          <a:r>
                            <a:rPr lang="en-US" sz="1000" dirty="0"/>
                            <a:t>0</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1443017174"/>
                      </a:ext>
                    </a:extLst>
                  </a:tr>
                  <a:tr h="278130">
                    <a:tc>
                      <a:txBody>
                        <a:bodyPr/>
                        <a:lstStyle/>
                        <a:p>
                          <a:r>
                            <a:rPr lang="en-US" sz="1000" dirty="0"/>
                            <a:t>0.33</a:t>
                          </a:r>
                        </a:p>
                      </a:txBody>
                      <a:tcPr marL="68580" marR="68580" marT="34290" marB="34290"/>
                    </a:tc>
                    <a:tc>
                      <a:txBody>
                        <a:bodyPr/>
                        <a:lstStyle/>
                        <a:p>
                          <a:r>
                            <a:rPr lang="en-US" sz="1000" dirty="0"/>
                            <a:t>0.11</a:t>
                          </a:r>
                        </a:p>
                      </a:txBody>
                      <a:tcPr marL="68580" marR="68580" marT="34290" marB="34290"/>
                    </a:tc>
                    <a:tc>
                      <a:txBody>
                        <a:bodyPr/>
                        <a:lstStyle/>
                        <a:p>
                          <a:r>
                            <a:rPr lang="en-US" sz="1000" dirty="0"/>
                            <a:t>0.66</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464181800"/>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1415032342"/>
                      </a:ext>
                    </a:extLst>
                  </a:tr>
                  <a:tr h="278130">
                    <a:tc>
                      <a:txBody>
                        <a:bodyPr/>
                        <a:lstStyle/>
                        <a:p>
                          <a:r>
                            <a:rPr lang="en-US" sz="1000" dirty="0"/>
                            <a:t>0.22</a:t>
                          </a:r>
                        </a:p>
                      </a:txBody>
                      <a:tcPr marL="68580" marR="68580" marT="34290" marB="34290"/>
                    </a:tc>
                    <a:tc>
                      <a:txBody>
                        <a:bodyPr/>
                        <a:lstStyle/>
                        <a:p>
                          <a:r>
                            <a:rPr lang="en-US" sz="1000" dirty="0"/>
                            <a:t>0</a:t>
                          </a:r>
                        </a:p>
                      </a:txBody>
                      <a:tcPr marL="68580" marR="68580" marT="34290" marB="34290"/>
                    </a:tc>
                    <a:tc>
                      <a:txBody>
                        <a:bodyPr/>
                        <a:lstStyle/>
                        <a:p>
                          <a:r>
                            <a:rPr lang="en-US" sz="1000" dirty="0"/>
                            <a:t>0.33</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504706629"/>
                      </a:ext>
                    </a:extLst>
                  </a:tr>
                  <a:tr h="278130">
                    <a:tc>
                      <a:txBody>
                        <a:bodyPr/>
                        <a:lstStyle/>
                        <a:p>
                          <a:r>
                            <a:rPr lang="en-US" sz="1000" dirty="0"/>
                            <a:t>0.66</a:t>
                          </a:r>
                        </a:p>
                      </a:txBody>
                      <a:tcPr marL="68580" marR="68580" marT="34290" marB="34290"/>
                    </a:tc>
                    <a:tc>
                      <a:txBody>
                        <a:bodyPr/>
                        <a:lstStyle/>
                        <a:p>
                          <a:r>
                            <a:rPr lang="en-US" sz="1000" dirty="0"/>
                            <a:t>1.11</a:t>
                          </a:r>
                        </a:p>
                      </a:txBody>
                      <a:tcPr marL="68580" marR="68580" marT="34290" marB="34290"/>
                    </a:tc>
                    <a:tc>
                      <a:txBody>
                        <a:bodyPr/>
                        <a:lstStyle/>
                        <a:p>
                          <a:r>
                            <a:rPr lang="en-US" sz="1000" dirty="0"/>
                            <a:t>0.66</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3167237288"/>
                      </a:ext>
                    </a:extLst>
                  </a:tr>
                  <a:tr h="278130">
                    <a:tc>
                      <a:txBody>
                        <a:bodyPr/>
                        <a:lstStyle/>
                        <a:p>
                          <a:r>
                            <a:rPr lang="en-US" sz="1000" dirty="0"/>
                            <a:t>1.11</a:t>
                          </a:r>
                        </a:p>
                      </a:txBody>
                      <a:tcPr marL="68580" marR="68580" marT="34290" marB="34290"/>
                    </a:tc>
                    <a:tc>
                      <a:txBody>
                        <a:bodyPr/>
                        <a:lstStyle/>
                        <a:p>
                          <a:r>
                            <a:rPr lang="en-US" sz="1000" dirty="0"/>
                            <a:t>0.44</a:t>
                          </a:r>
                        </a:p>
                      </a:txBody>
                      <a:tcPr marL="68580" marR="68580" marT="34290" marB="34290"/>
                    </a:tc>
                    <a:tc>
                      <a:txBody>
                        <a:bodyPr/>
                        <a:lstStyle/>
                        <a:p>
                          <a:r>
                            <a:rPr lang="en-US" sz="1000" dirty="0"/>
                            <a:t>0.55</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3178632072"/>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a:t>
                          </a:r>
                        </a:p>
                      </a:txBody>
                      <a:tcPr marL="68580" marR="68580" marT="34290" marB="34290"/>
                    </a:tc>
                    <a:tc>
                      <a:txBody>
                        <a:bodyPr/>
                        <a:lstStyle/>
                        <a:p>
                          <a:r>
                            <a:rPr lang="en-US" sz="1000" dirty="0"/>
                            <a:t>0.33</a:t>
                          </a:r>
                        </a:p>
                      </a:txBody>
                      <a:tcPr marL="68580" marR="68580" marT="34290" marB="34290"/>
                    </a:tc>
                    <a:extLst>
                      <a:ext uri="{0D108BD9-81ED-4DB2-BD59-A6C34878D82A}">
                        <a16:rowId xmlns:a16="http://schemas.microsoft.com/office/drawing/2014/main" val="1741208873"/>
                      </a:ext>
                    </a:extLst>
                  </a:tr>
                  <a:tr h="278130">
                    <a:tc>
                      <a:txBody>
                        <a:bodyPr/>
                        <a:lstStyle/>
                        <a:p>
                          <a:r>
                            <a:rPr lang="en-US" sz="1000" dirty="0"/>
                            <a:t>0.33</a:t>
                          </a:r>
                        </a:p>
                      </a:txBody>
                      <a:tcPr marL="68580" marR="68580" marT="34290" marB="34290"/>
                    </a:tc>
                    <a:tc>
                      <a:txBody>
                        <a:bodyPr/>
                        <a:lstStyle/>
                        <a:p>
                          <a:r>
                            <a:rPr lang="en-US" sz="1000" dirty="0"/>
                            <a:t>0.11</a:t>
                          </a:r>
                        </a:p>
                      </a:txBody>
                      <a:tcPr marL="68580" marR="68580" marT="34290" marB="34290"/>
                    </a:tc>
                    <a:tc>
                      <a:txBody>
                        <a:bodyPr/>
                        <a:lstStyle/>
                        <a:p>
                          <a:r>
                            <a:rPr lang="en-US" sz="1000" dirty="0"/>
                            <a:t>0.66</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373295214"/>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3273365202"/>
                      </a:ext>
                    </a:extLst>
                  </a:tr>
                  <a:tr h="278130">
                    <a:tc>
                      <a:txBody>
                        <a:bodyPr/>
                        <a:lstStyle/>
                        <a:p>
                          <a:r>
                            <a:rPr lang="en-US" sz="1000" dirty="0"/>
                            <a:t>0.22</a:t>
                          </a:r>
                        </a:p>
                      </a:txBody>
                      <a:tcPr marL="68580" marR="68580" marT="34290" marB="34290"/>
                    </a:tc>
                    <a:tc>
                      <a:txBody>
                        <a:bodyPr/>
                        <a:lstStyle/>
                        <a:p>
                          <a:r>
                            <a:rPr lang="en-US" sz="1000" dirty="0"/>
                            <a:t>0.55</a:t>
                          </a:r>
                        </a:p>
                      </a:txBody>
                      <a:tcPr marL="68580" marR="68580" marT="34290" marB="34290"/>
                    </a:tc>
                    <a:tc>
                      <a:txBody>
                        <a:bodyPr/>
                        <a:lstStyle/>
                        <a:p>
                          <a:r>
                            <a:rPr lang="en-US" sz="1000" dirty="0"/>
                            <a:t>0.11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1248420297"/>
                      </a:ext>
                    </a:extLst>
                  </a:tr>
                </a:tbl>
              </a:graphicData>
            </a:graphic>
          </p:graphicFrame>
        </mc:Fallback>
      </mc:AlternateContent>
      <p:sp>
        <p:nvSpPr>
          <p:cNvPr id="7" name="TextBox 6"/>
          <p:cNvSpPr txBox="1"/>
          <p:nvPr/>
        </p:nvSpPr>
        <p:spPr>
          <a:xfrm>
            <a:off x="1420952" y="1370396"/>
            <a:ext cx="1926772" cy="323165"/>
          </a:xfrm>
          <a:prstGeom prst="rect">
            <a:avLst/>
          </a:prstGeom>
          <a:noFill/>
        </p:spPr>
        <p:txBody>
          <a:bodyPr wrap="square" rtlCol="0">
            <a:spAutoFit/>
          </a:bodyPr>
          <a:lstStyle/>
          <a:p>
            <a:pPr algn="l" defTabSz="685800" rtl="0"/>
            <a:r>
              <a:rPr lang="en-US" sz="1500" b="1" dirty="0">
                <a:solidFill>
                  <a:srgbClr val="FF6600"/>
                </a:solidFill>
                <a:effectLst>
                  <a:outerShdw blurRad="38100" dist="38100" dir="2700000" algn="tl">
                    <a:srgbClr val="000000">
                      <a:alpha val="43137"/>
                    </a:srgbClr>
                  </a:outerShdw>
                </a:effectLst>
                <a:latin typeface="Calibri"/>
              </a:rPr>
              <a:t>Feature mapping</a:t>
            </a: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nvPr>
            </p:nvGraphicFramePr>
            <p:xfrm>
              <a:off x="5628459" y="1621280"/>
              <a:ext cx="2642236" cy="3893820"/>
            </p:xfrm>
            <a:graphic>
              <a:graphicData uri="http://schemas.openxmlformats.org/drawingml/2006/table">
                <a:tbl>
                  <a:tblPr bandRow="1">
                    <a:tableStyleId>{5C22544A-7EE6-4342-B048-85BDC9FD1C3A}</a:tableStyleId>
                  </a:tblPr>
                  <a:tblGrid>
                    <a:gridCol w="660559">
                      <a:extLst>
                        <a:ext uri="{9D8B030D-6E8A-4147-A177-3AD203B41FA5}">
                          <a16:colId xmlns:a16="http://schemas.microsoft.com/office/drawing/2014/main" val="968533515"/>
                        </a:ext>
                      </a:extLst>
                    </a:gridCol>
                    <a:gridCol w="660559">
                      <a:extLst>
                        <a:ext uri="{9D8B030D-6E8A-4147-A177-3AD203B41FA5}">
                          <a16:colId xmlns:a16="http://schemas.microsoft.com/office/drawing/2014/main" val="674882969"/>
                        </a:ext>
                      </a:extLst>
                    </a:gridCol>
                    <a:gridCol w="660559">
                      <a:extLst>
                        <a:ext uri="{9D8B030D-6E8A-4147-A177-3AD203B41FA5}">
                          <a16:colId xmlns:a16="http://schemas.microsoft.com/office/drawing/2014/main" val="3257100339"/>
                        </a:ext>
                      </a:extLst>
                    </a:gridCol>
                    <a:gridCol w="660559">
                      <a:extLst>
                        <a:ext uri="{9D8B030D-6E8A-4147-A177-3AD203B41FA5}">
                          <a16:colId xmlns:a16="http://schemas.microsoft.com/office/drawing/2014/main" val="128298010"/>
                        </a:ext>
                      </a:extLst>
                    </a:gridCol>
                  </a:tblGrid>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0</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2002416945"/>
                      </a:ext>
                    </a:extLst>
                  </a:tr>
                  <a:tr h="278130">
                    <a:tc>
                      <a:txBody>
                        <a:bodyPr/>
                        <a:lstStyle/>
                        <a:p>
                          <a:r>
                            <a:rPr lang="en-US" sz="1000" dirty="0"/>
                            <a:t>0.22</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0</m:t>
                                </m:r>
                              </m:oMath>
                            </m:oMathPara>
                          </a14:m>
                          <a:endParaRPr lang="en-US" sz="1000" dirty="0"/>
                        </a:p>
                      </a:txBody>
                      <a:tcPr marL="68580" marR="68580" marT="34290" marB="34290"/>
                    </a:tc>
                    <a:tc>
                      <a:txBody>
                        <a:bodyPr/>
                        <a:lstStyle/>
                        <a:p>
                          <a:r>
                            <a:rPr lang="en-US" sz="1000" dirty="0"/>
                            <a:t>0.66</a:t>
                          </a:r>
                        </a:p>
                      </a:txBody>
                      <a:tcPr marL="68580" marR="68580" marT="34290" marB="34290"/>
                    </a:tc>
                    <a:tc>
                      <a:txBody>
                        <a:bodyPr/>
                        <a:lstStyle/>
                        <a:p>
                          <a:r>
                            <a:rPr lang="en-US" sz="1000" dirty="0"/>
                            <a:t>0.22</a:t>
                          </a:r>
                        </a:p>
                      </a:txBody>
                      <a:tcPr marL="68580" marR="68580" marT="34290" marB="34290"/>
                    </a:tc>
                    <a:extLst>
                      <a:ext uri="{0D108BD9-81ED-4DB2-BD59-A6C34878D82A}">
                        <a16:rowId xmlns:a16="http://schemas.microsoft.com/office/drawing/2014/main" val="3318384719"/>
                      </a:ext>
                    </a:extLst>
                  </a:tr>
                  <a:tr h="278130">
                    <a:tc>
                      <a:txBody>
                        <a:bodyPr/>
                        <a:lstStyle/>
                        <a:p>
                          <a:r>
                            <a:rPr lang="en-US" sz="1000" dirty="0"/>
                            <a:t>0.11</a:t>
                          </a:r>
                        </a:p>
                      </a:txBody>
                      <a:tcPr marL="68580" marR="68580" marT="34290" marB="34290"/>
                    </a:tc>
                    <a:tc>
                      <a:txBody>
                        <a:bodyPr/>
                        <a:lstStyle/>
                        <a:p>
                          <a:r>
                            <a:rPr lang="en-US" sz="1000" dirty="0"/>
                            <a:t>0.22</a:t>
                          </a:r>
                        </a:p>
                      </a:txBody>
                      <a:tcPr marL="68580" marR="68580" marT="34290" marB="34290"/>
                    </a:tc>
                    <a:tc>
                      <a:txBody>
                        <a:bodyPr/>
                        <a:lstStyle/>
                        <a:p>
                          <a:r>
                            <a:rPr lang="en-US" sz="1000" dirty="0"/>
                            <a:t>1.66</a:t>
                          </a:r>
                        </a:p>
                      </a:txBody>
                      <a:tcPr marL="68580" marR="68580" marT="34290" marB="34290"/>
                    </a:tc>
                    <a:tc>
                      <a:txBody>
                        <a:bodyPr/>
                        <a:lstStyle/>
                        <a:p>
                          <a:r>
                            <a:rPr lang="en-US" sz="1000" dirty="0"/>
                            <a:t>0.33</a:t>
                          </a:r>
                        </a:p>
                      </a:txBody>
                      <a:tcPr marL="68580" marR="68580" marT="34290" marB="34290"/>
                    </a:tc>
                    <a:extLst>
                      <a:ext uri="{0D108BD9-81ED-4DB2-BD59-A6C34878D82A}">
                        <a16:rowId xmlns:a16="http://schemas.microsoft.com/office/drawing/2014/main" val="2226003611"/>
                      </a:ext>
                    </a:extLst>
                  </a:tr>
                  <a:tr h="278130">
                    <a:tc>
                      <a:txBody>
                        <a:bodyPr/>
                        <a:lstStyle/>
                        <a:p>
                          <a:r>
                            <a:rPr lang="en-US" sz="1000" dirty="0"/>
                            <a:t>0.22</a:t>
                          </a:r>
                        </a:p>
                      </a:txBody>
                      <a:tcPr marL="68580" marR="68580" marT="34290" marB="34290"/>
                    </a:tc>
                    <a:tc>
                      <a:txBody>
                        <a:bodyPr/>
                        <a:lstStyle/>
                        <a:p>
                          <a:r>
                            <a:rPr lang="en-US" sz="1000" dirty="0"/>
                            <a:t>0.66</a:t>
                          </a:r>
                        </a:p>
                      </a:txBody>
                      <a:tcPr marL="68580" marR="68580" marT="34290" marB="34290"/>
                    </a:tc>
                    <a:tc>
                      <a:txBody>
                        <a:bodyPr/>
                        <a:lstStyle/>
                        <a:p>
                          <a:r>
                            <a:rPr lang="en-US" sz="1000" dirty="0"/>
                            <a:t>1</a:t>
                          </a:r>
                        </a:p>
                      </a:txBody>
                      <a:tcPr marL="68580" marR="68580" marT="34290" marB="34290"/>
                    </a:tc>
                    <a:tc>
                      <a:txBody>
                        <a:bodyPr/>
                        <a:lstStyle/>
                        <a:p>
                          <a:r>
                            <a:rPr lang="en-US" sz="1000" dirty="0"/>
                            <a:t>0.22</a:t>
                          </a:r>
                        </a:p>
                      </a:txBody>
                      <a:tcPr marL="68580" marR="68580" marT="34290" marB="34290"/>
                    </a:tc>
                    <a:extLst>
                      <a:ext uri="{0D108BD9-81ED-4DB2-BD59-A6C34878D82A}">
                        <a16:rowId xmlns:a16="http://schemas.microsoft.com/office/drawing/2014/main" val="2354692557"/>
                      </a:ext>
                    </a:extLst>
                  </a:tr>
                  <a:tr h="278130">
                    <a:tc>
                      <a:txBody>
                        <a:bodyPr/>
                        <a:lstStyle/>
                        <a:p>
                          <a:r>
                            <a:rPr lang="en-US" sz="1000" dirty="0"/>
                            <a:t>0.33</a:t>
                          </a:r>
                        </a:p>
                      </a:txBody>
                      <a:tcPr marL="68580" marR="68580" marT="34290" marB="34290"/>
                    </a:tc>
                    <a:tc>
                      <a:txBody>
                        <a:bodyPr/>
                        <a:lstStyle/>
                        <a:p>
                          <a:r>
                            <a:rPr lang="en-US" sz="1000" dirty="0"/>
                            <a:t>0.33</a:t>
                          </a:r>
                        </a:p>
                      </a:txBody>
                      <a:tcPr marL="68580" marR="68580" marT="34290" marB="34290"/>
                    </a:tc>
                    <a:tc>
                      <a:txBody>
                        <a:bodyPr/>
                        <a:lstStyle/>
                        <a:p>
                          <a:r>
                            <a:rPr lang="en-US" sz="1000" dirty="0"/>
                            <a:t>0</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1443017174"/>
                      </a:ext>
                    </a:extLst>
                  </a:tr>
                  <a:tr h="278130">
                    <a:tc>
                      <a:txBody>
                        <a:bodyPr/>
                        <a:lstStyle/>
                        <a:p>
                          <a:r>
                            <a:rPr lang="en-US" sz="1000" dirty="0"/>
                            <a:t>0.33</a:t>
                          </a:r>
                        </a:p>
                      </a:txBody>
                      <a:tcPr marL="68580" marR="68580" marT="34290" marB="34290"/>
                    </a:tc>
                    <a:tc>
                      <a:txBody>
                        <a:bodyPr/>
                        <a:lstStyle/>
                        <a:p>
                          <a:r>
                            <a:rPr lang="en-US" sz="1000" dirty="0"/>
                            <a:t>0.11</a:t>
                          </a:r>
                        </a:p>
                      </a:txBody>
                      <a:tcPr marL="68580" marR="68580" marT="34290" marB="34290"/>
                    </a:tc>
                    <a:tc>
                      <a:txBody>
                        <a:bodyPr/>
                        <a:lstStyle/>
                        <a:p>
                          <a:r>
                            <a:rPr lang="en-US" sz="1000" dirty="0"/>
                            <a:t>0.66</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464181800"/>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1415032342"/>
                      </a:ext>
                    </a:extLst>
                  </a:tr>
                  <a:tr h="278130">
                    <a:tc>
                      <a:txBody>
                        <a:bodyPr/>
                        <a:lstStyle/>
                        <a:p>
                          <a:r>
                            <a:rPr lang="en-US" sz="1000" dirty="0"/>
                            <a:t>0.22</a:t>
                          </a:r>
                        </a:p>
                      </a:txBody>
                      <a:tcPr marL="68580" marR="68580" marT="34290" marB="34290"/>
                    </a:tc>
                    <a:tc>
                      <a:txBody>
                        <a:bodyPr/>
                        <a:lstStyle/>
                        <a:p>
                          <a:r>
                            <a:rPr lang="en-US" sz="1000" dirty="0"/>
                            <a:t>0</a:t>
                          </a:r>
                        </a:p>
                      </a:txBody>
                      <a:tcPr marL="68580" marR="68580" marT="34290" marB="34290"/>
                    </a:tc>
                    <a:tc>
                      <a:txBody>
                        <a:bodyPr/>
                        <a:lstStyle/>
                        <a:p>
                          <a:r>
                            <a:rPr lang="en-US" sz="1000" dirty="0"/>
                            <a:t>0.33</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504706629"/>
                      </a:ext>
                    </a:extLst>
                  </a:tr>
                  <a:tr h="278130">
                    <a:tc>
                      <a:txBody>
                        <a:bodyPr/>
                        <a:lstStyle/>
                        <a:p>
                          <a:r>
                            <a:rPr lang="en-US" sz="1000" dirty="0"/>
                            <a:t>0.66</a:t>
                          </a:r>
                        </a:p>
                      </a:txBody>
                      <a:tcPr marL="68580" marR="68580" marT="34290" marB="34290"/>
                    </a:tc>
                    <a:tc>
                      <a:txBody>
                        <a:bodyPr/>
                        <a:lstStyle/>
                        <a:p>
                          <a:r>
                            <a:rPr lang="en-US" sz="1000" dirty="0"/>
                            <a:t>1.11</a:t>
                          </a:r>
                        </a:p>
                      </a:txBody>
                      <a:tcPr marL="68580" marR="68580" marT="34290" marB="34290"/>
                    </a:tc>
                    <a:tc>
                      <a:txBody>
                        <a:bodyPr/>
                        <a:lstStyle/>
                        <a:p>
                          <a:r>
                            <a:rPr lang="en-US" sz="1000" dirty="0"/>
                            <a:t>0.66</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3167237288"/>
                      </a:ext>
                    </a:extLst>
                  </a:tr>
                  <a:tr h="278130">
                    <a:tc>
                      <a:txBody>
                        <a:bodyPr/>
                        <a:lstStyle/>
                        <a:p>
                          <a:r>
                            <a:rPr lang="en-US" sz="1000" dirty="0"/>
                            <a:t>1.11</a:t>
                          </a:r>
                        </a:p>
                      </a:txBody>
                      <a:tcPr marL="68580" marR="68580" marT="34290" marB="34290"/>
                    </a:tc>
                    <a:tc>
                      <a:txBody>
                        <a:bodyPr/>
                        <a:lstStyle/>
                        <a:p>
                          <a:r>
                            <a:rPr lang="en-US" sz="1000" dirty="0"/>
                            <a:t>0.44</a:t>
                          </a:r>
                        </a:p>
                      </a:txBody>
                      <a:tcPr marL="68580" marR="68580" marT="34290" marB="34290"/>
                    </a:tc>
                    <a:tc>
                      <a:txBody>
                        <a:bodyPr/>
                        <a:lstStyle/>
                        <a:p>
                          <a:r>
                            <a:rPr lang="en-US" sz="1000" dirty="0"/>
                            <a:t>0.55</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3178632072"/>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a:t>
                          </a:r>
                        </a:p>
                      </a:txBody>
                      <a:tcPr marL="68580" marR="68580" marT="34290" marB="34290"/>
                    </a:tc>
                    <a:tc>
                      <a:txBody>
                        <a:bodyPr/>
                        <a:lstStyle/>
                        <a:p>
                          <a:r>
                            <a:rPr lang="en-US" sz="1000" dirty="0"/>
                            <a:t>0.33</a:t>
                          </a:r>
                        </a:p>
                      </a:txBody>
                      <a:tcPr marL="68580" marR="68580" marT="34290" marB="34290"/>
                    </a:tc>
                    <a:extLst>
                      <a:ext uri="{0D108BD9-81ED-4DB2-BD59-A6C34878D82A}">
                        <a16:rowId xmlns:a16="http://schemas.microsoft.com/office/drawing/2014/main" val="1741208873"/>
                      </a:ext>
                    </a:extLst>
                  </a:tr>
                  <a:tr h="278130">
                    <a:tc>
                      <a:txBody>
                        <a:bodyPr/>
                        <a:lstStyle/>
                        <a:p>
                          <a:r>
                            <a:rPr lang="en-US" sz="1000" dirty="0"/>
                            <a:t>0.33</a:t>
                          </a:r>
                        </a:p>
                      </a:txBody>
                      <a:tcPr marL="68580" marR="68580" marT="34290" marB="34290"/>
                    </a:tc>
                    <a:tc>
                      <a:txBody>
                        <a:bodyPr/>
                        <a:lstStyle/>
                        <a:p>
                          <a:r>
                            <a:rPr lang="en-US" sz="1000" dirty="0"/>
                            <a:t>0.11</a:t>
                          </a:r>
                        </a:p>
                      </a:txBody>
                      <a:tcPr marL="68580" marR="68580" marT="34290" marB="34290"/>
                    </a:tc>
                    <a:tc>
                      <a:txBody>
                        <a:bodyPr/>
                        <a:lstStyle/>
                        <a:p>
                          <a:r>
                            <a:rPr lang="en-US" sz="1000" dirty="0"/>
                            <a:t>0.66</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373295214"/>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3273365202"/>
                      </a:ext>
                    </a:extLst>
                  </a:tr>
                  <a:tr h="278130">
                    <a:tc>
                      <a:txBody>
                        <a:bodyPr/>
                        <a:lstStyle/>
                        <a:p>
                          <a:r>
                            <a:rPr lang="en-US" sz="1000" dirty="0"/>
                            <a:t>0.22</a:t>
                          </a:r>
                        </a:p>
                      </a:txBody>
                      <a:tcPr marL="68580" marR="68580" marT="34290" marB="34290"/>
                    </a:tc>
                    <a:tc>
                      <a:txBody>
                        <a:bodyPr/>
                        <a:lstStyle/>
                        <a:p>
                          <a:r>
                            <a:rPr lang="en-US" sz="1000" dirty="0"/>
                            <a:t>0.55</a:t>
                          </a:r>
                        </a:p>
                      </a:txBody>
                      <a:tcPr marL="68580" marR="68580" marT="34290" marB="34290"/>
                    </a:tc>
                    <a:tc>
                      <a:txBody>
                        <a:bodyPr/>
                        <a:lstStyle/>
                        <a:p>
                          <a:r>
                            <a:rPr lang="en-US" sz="1000" dirty="0"/>
                            <a:t>0.11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1248420297"/>
                      </a:ext>
                    </a:extLst>
                  </a:tr>
                </a:tbl>
              </a:graphicData>
            </a:graphic>
          </p:graphicFrame>
        </mc:Choice>
        <mc:Fallback xmlns="">
          <p:graphicFrame>
            <p:nvGraphicFramePr>
              <p:cNvPr id="10" name="Table 9"/>
              <p:cNvGraphicFramePr>
                <a:graphicFrameLocks noGrp="1"/>
              </p:cNvGraphicFramePr>
              <p:nvPr>
                <p:extLst/>
              </p:nvPr>
            </p:nvGraphicFramePr>
            <p:xfrm>
              <a:off x="5628459" y="1621280"/>
              <a:ext cx="2642236" cy="3893820"/>
            </p:xfrm>
            <a:graphic>
              <a:graphicData uri="http://schemas.openxmlformats.org/drawingml/2006/table">
                <a:tbl>
                  <a:tblPr bandRow="1">
                    <a:tableStyleId>{5C22544A-7EE6-4342-B048-85BDC9FD1C3A}</a:tableStyleId>
                  </a:tblPr>
                  <a:tblGrid>
                    <a:gridCol w="660559">
                      <a:extLst>
                        <a:ext uri="{9D8B030D-6E8A-4147-A177-3AD203B41FA5}">
                          <a16:colId xmlns:a16="http://schemas.microsoft.com/office/drawing/2014/main" val="968533515"/>
                        </a:ext>
                      </a:extLst>
                    </a:gridCol>
                    <a:gridCol w="660559">
                      <a:extLst>
                        <a:ext uri="{9D8B030D-6E8A-4147-A177-3AD203B41FA5}">
                          <a16:colId xmlns:a16="http://schemas.microsoft.com/office/drawing/2014/main" val="674882969"/>
                        </a:ext>
                      </a:extLst>
                    </a:gridCol>
                    <a:gridCol w="660559">
                      <a:extLst>
                        <a:ext uri="{9D8B030D-6E8A-4147-A177-3AD203B41FA5}">
                          <a16:colId xmlns:a16="http://schemas.microsoft.com/office/drawing/2014/main" val="3257100339"/>
                        </a:ext>
                      </a:extLst>
                    </a:gridCol>
                    <a:gridCol w="660559">
                      <a:extLst>
                        <a:ext uri="{9D8B030D-6E8A-4147-A177-3AD203B41FA5}">
                          <a16:colId xmlns:a16="http://schemas.microsoft.com/office/drawing/2014/main" val="128298010"/>
                        </a:ext>
                      </a:extLst>
                    </a:gridCol>
                  </a:tblGrid>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0</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2002416945"/>
                      </a:ext>
                    </a:extLst>
                  </a:tr>
                  <a:tr h="278130">
                    <a:tc>
                      <a:txBody>
                        <a:bodyPr/>
                        <a:lstStyle/>
                        <a:p>
                          <a:r>
                            <a:rPr lang="en-US" sz="1000" dirty="0"/>
                            <a:t>0.22</a:t>
                          </a:r>
                        </a:p>
                      </a:txBody>
                      <a:tcPr marL="68580" marR="68580" marT="34290" marB="34290"/>
                    </a:tc>
                    <a:tc>
                      <a:txBody>
                        <a:bodyPr/>
                        <a:lstStyle/>
                        <a:p>
                          <a:endParaRPr lang="en-US"/>
                        </a:p>
                      </a:txBody>
                      <a:tcPr marL="68580" marR="68580" marT="34290" marB="34290">
                        <a:blipFill>
                          <a:blip r:embed="rId3"/>
                          <a:stretch>
                            <a:fillRect l="-101852" t="-104444" r="-202778" b="-1224444"/>
                          </a:stretch>
                        </a:blipFill>
                      </a:tcPr>
                    </a:tc>
                    <a:tc>
                      <a:txBody>
                        <a:bodyPr/>
                        <a:lstStyle/>
                        <a:p>
                          <a:r>
                            <a:rPr lang="en-US" sz="1000" dirty="0"/>
                            <a:t>0.66</a:t>
                          </a:r>
                        </a:p>
                      </a:txBody>
                      <a:tcPr marL="68580" marR="68580" marT="34290" marB="34290"/>
                    </a:tc>
                    <a:tc>
                      <a:txBody>
                        <a:bodyPr/>
                        <a:lstStyle/>
                        <a:p>
                          <a:r>
                            <a:rPr lang="en-US" sz="1000" dirty="0"/>
                            <a:t>0.22</a:t>
                          </a:r>
                        </a:p>
                      </a:txBody>
                      <a:tcPr marL="68580" marR="68580" marT="34290" marB="34290"/>
                    </a:tc>
                    <a:extLst>
                      <a:ext uri="{0D108BD9-81ED-4DB2-BD59-A6C34878D82A}">
                        <a16:rowId xmlns:a16="http://schemas.microsoft.com/office/drawing/2014/main" val="3318384719"/>
                      </a:ext>
                    </a:extLst>
                  </a:tr>
                  <a:tr h="278130">
                    <a:tc>
                      <a:txBody>
                        <a:bodyPr/>
                        <a:lstStyle/>
                        <a:p>
                          <a:r>
                            <a:rPr lang="en-US" sz="1000" dirty="0"/>
                            <a:t>0.11</a:t>
                          </a:r>
                        </a:p>
                      </a:txBody>
                      <a:tcPr marL="68580" marR="68580" marT="34290" marB="34290"/>
                    </a:tc>
                    <a:tc>
                      <a:txBody>
                        <a:bodyPr/>
                        <a:lstStyle/>
                        <a:p>
                          <a:r>
                            <a:rPr lang="en-US" sz="1000" dirty="0"/>
                            <a:t>0.22</a:t>
                          </a:r>
                        </a:p>
                      </a:txBody>
                      <a:tcPr marL="68580" marR="68580" marT="34290" marB="34290"/>
                    </a:tc>
                    <a:tc>
                      <a:txBody>
                        <a:bodyPr/>
                        <a:lstStyle/>
                        <a:p>
                          <a:r>
                            <a:rPr lang="en-US" sz="1000" dirty="0"/>
                            <a:t>1.66</a:t>
                          </a:r>
                        </a:p>
                      </a:txBody>
                      <a:tcPr marL="68580" marR="68580" marT="34290" marB="34290"/>
                    </a:tc>
                    <a:tc>
                      <a:txBody>
                        <a:bodyPr/>
                        <a:lstStyle/>
                        <a:p>
                          <a:r>
                            <a:rPr lang="en-US" sz="1000" dirty="0"/>
                            <a:t>0.33</a:t>
                          </a:r>
                        </a:p>
                      </a:txBody>
                      <a:tcPr marL="68580" marR="68580" marT="34290" marB="34290"/>
                    </a:tc>
                    <a:extLst>
                      <a:ext uri="{0D108BD9-81ED-4DB2-BD59-A6C34878D82A}">
                        <a16:rowId xmlns:a16="http://schemas.microsoft.com/office/drawing/2014/main" val="2226003611"/>
                      </a:ext>
                    </a:extLst>
                  </a:tr>
                  <a:tr h="278130">
                    <a:tc>
                      <a:txBody>
                        <a:bodyPr/>
                        <a:lstStyle/>
                        <a:p>
                          <a:r>
                            <a:rPr lang="en-US" sz="1000" dirty="0"/>
                            <a:t>0.22</a:t>
                          </a:r>
                        </a:p>
                      </a:txBody>
                      <a:tcPr marL="68580" marR="68580" marT="34290" marB="34290"/>
                    </a:tc>
                    <a:tc>
                      <a:txBody>
                        <a:bodyPr/>
                        <a:lstStyle/>
                        <a:p>
                          <a:r>
                            <a:rPr lang="en-US" sz="1000" dirty="0"/>
                            <a:t>0.66</a:t>
                          </a:r>
                        </a:p>
                      </a:txBody>
                      <a:tcPr marL="68580" marR="68580" marT="34290" marB="34290"/>
                    </a:tc>
                    <a:tc>
                      <a:txBody>
                        <a:bodyPr/>
                        <a:lstStyle/>
                        <a:p>
                          <a:r>
                            <a:rPr lang="en-US" sz="1000" dirty="0"/>
                            <a:t>1</a:t>
                          </a:r>
                        </a:p>
                      </a:txBody>
                      <a:tcPr marL="68580" marR="68580" marT="34290" marB="34290"/>
                    </a:tc>
                    <a:tc>
                      <a:txBody>
                        <a:bodyPr/>
                        <a:lstStyle/>
                        <a:p>
                          <a:r>
                            <a:rPr lang="en-US" sz="1000" dirty="0"/>
                            <a:t>0.22</a:t>
                          </a:r>
                        </a:p>
                      </a:txBody>
                      <a:tcPr marL="68580" marR="68580" marT="34290" marB="34290"/>
                    </a:tc>
                    <a:extLst>
                      <a:ext uri="{0D108BD9-81ED-4DB2-BD59-A6C34878D82A}">
                        <a16:rowId xmlns:a16="http://schemas.microsoft.com/office/drawing/2014/main" val="2354692557"/>
                      </a:ext>
                    </a:extLst>
                  </a:tr>
                  <a:tr h="278130">
                    <a:tc>
                      <a:txBody>
                        <a:bodyPr/>
                        <a:lstStyle/>
                        <a:p>
                          <a:r>
                            <a:rPr lang="en-US" sz="1000" dirty="0"/>
                            <a:t>0.33</a:t>
                          </a:r>
                        </a:p>
                      </a:txBody>
                      <a:tcPr marL="68580" marR="68580" marT="34290" marB="34290"/>
                    </a:tc>
                    <a:tc>
                      <a:txBody>
                        <a:bodyPr/>
                        <a:lstStyle/>
                        <a:p>
                          <a:r>
                            <a:rPr lang="en-US" sz="1000" dirty="0"/>
                            <a:t>0.33</a:t>
                          </a:r>
                        </a:p>
                      </a:txBody>
                      <a:tcPr marL="68580" marR="68580" marT="34290" marB="34290"/>
                    </a:tc>
                    <a:tc>
                      <a:txBody>
                        <a:bodyPr/>
                        <a:lstStyle/>
                        <a:p>
                          <a:r>
                            <a:rPr lang="en-US" sz="1000" dirty="0"/>
                            <a:t>0</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1443017174"/>
                      </a:ext>
                    </a:extLst>
                  </a:tr>
                  <a:tr h="278130">
                    <a:tc>
                      <a:txBody>
                        <a:bodyPr/>
                        <a:lstStyle/>
                        <a:p>
                          <a:r>
                            <a:rPr lang="en-US" sz="1000" dirty="0"/>
                            <a:t>0.33</a:t>
                          </a:r>
                        </a:p>
                      </a:txBody>
                      <a:tcPr marL="68580" marR="68580" marT="34290" marB="34290"/>
                    </a:tc>
                    <a:tc>
                      <a:txBody>
                        <a:bodyPr/>
                        <a:lstStyle/>
                        <a:p>
                          <a:r>
                            <a:rPr lang="en-US" sz="1000" dirty="0"/>
                            <a:t>0.11</a:t>
                          </a:r>
                        </a:p>
                      </a:txBody>
                      <a:tcPr marL="68580" marR="68580" marT="34290" marB="34290"/>
                    </a:tc>
                    <a:tc>
                      <a:txBody>
                        <a:bodyPr/>
                        <a:lstStyle/>
                        <a:p>
                          <a:r>
                            <a:rPr lang="en-US" sz="1000" dirty="0"/>
                            <a:t>0.66</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464181800"/>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1415032342"/>
                      </a:ext>
                    </a:extLst>
                  </a:tr>
                  <a:tr h="278130">
                    <a:tc>
                      <a:txBody>
                        <a:bodyPr/>
                        <a:lstStyle/>
                        <a:p>
                          <a:r>
                            <a:rPr lang="en-US" sz="1000" dirty="0"/>
                            <a:t>0.22</a:t>
                          </a:r>
                        </a:p>
                      </a:txBody>
                      <a:tcPr marL="68580" marR="68580" marT="34290" marB="34290"/>
                    </a:tc>
                    <a:tc>
                      <a:txBody>
                        <a:bodyPr/>
                        <a:lstStyle/>
                        <a:p>
                          <a:r>
                            <a:rPr lang="en-US" sz="1000" dirty="0"/>
                            <a:t>0</a:t>
                          </a:r>
                        </a:p>
                      </a:txBody>
                      <a:tcPr marL="68580" marR="68580" marT="34290" marB="34290"/>
                    </a:tc>
                    <a:tc>
                      <a:txBody>
                        <a:bodyPr/>
                        <a:lstStyle/>
                        <a:p>
                          <a:r>
                            <a:rPr lang="en-US" sz="1000" dirty="0"/>
                            <a:t>0.33</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504706629"/>
                      </a:ext>
                    </a:extLst>
                  </a:tr>
                  <a:tr h="278130">
                    <a:tc>
                      <a:txBody>
                        <a:bodyPr/>
                        <a:lstStyle/>
                        <a:p>
                          <a:r>
                            <a:rPr lang="en-US" sz="1000" dirty="0"/>
                            <a:t>0.66</a:t>
                          </a:r>
                        </a:p>
                      </a:txBody>
                      <a:tcPr marL="68580" marR="68580" marT="34290" marB="34290"/>
                    </a:tc>
                    <a:tc>
                      <a:txBody>
                        <a:bodyPr/>
                        <a:lstStyle/>
                        <a:p>
                          <a:r>
                            <a:rPr lang="en-US" sz="1000" dirty="0"/>
                            <a:t>1.11</a:t>
                          </a:r>
                        </a:p>
                      </a:txBody>
                      <a:tcPr marL="68580" marR="68580" marT="34290" marB="34290"/>
                    </a:tc>
                    <a:tc>
                      <a:txBody>
                        <a:bodyPr/>
                        <a:lstStyle/>
                        <a:p>
                          <a:r>
                            <a:rPr lang="en-US" sz="1000" dirty="0"/>
                            <a:t>0.66</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3167237288"/>
                      </a:ext>
                    </a:extLst>
                  </a:tr>
                  <a:tr h="278130">
                    <a:tc>
                      <a:txBody>
                        <a:bodyPr/>
                        <a:lstStyle/>
                        <a:p>
                          <a:r>
                            <a:rPr lang="en-US" sz="1000" dirty="0"/>
                            <a:t>1.11</a:t>
                          </a:r>
                        </a:p>
                      </a:txBody>
                      <a:tcPr marL="68580" marR="68580" marT="34290" marB="34290"/>
                    </a:tc>
                    <a:tc>
                      <a:txBody>
                        <a:bodyPr/>
                        <a:lstStyle/>
                        <a:p>
                          <a:r>
                            <a:rPr lang="en-US" sz="1000" dirty="0"/>
                            <a:t>0.44</a:t>
                          </a:r>
                        </a:p>
                      </a:txBody>
                      <a:tcPr marL="68580" marR="68580" marT="34290" marB="34290"/>
                    </a:tc>
                    <a:tc>
                      <a:txBody>
                        <a:bodyPr/>
                        <a:lstStyle/>
                        <a:p>
                          <a:r>
                            <a:rPr lang="en-US" sz="1000" dirty="0"/>
                            <a:t>0.55</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3178632072"/>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a:t>
                          </a:r>
                        </a:p>
                      </a:txBody>
                      <a:tcPr marL="68580" marR="68580" marT="34290" marB="34290"/>
                    </a:tc>
                    <a:tc>
                      <a:txBody>
                        <a:bodyPr/>
                        <a:lstStyle/>
                        <a:p>
                          <a:r>
                            <a:rPr lang="en-US" sz="1000" dirty="0"/>
                            <a:t>0.33</a:t>
                          </a:r>
                        </a:p>
                      </a:txBody>
                      <a:tcPr marL="68580" marR="68580" marT="34290" marB="34290"/>
                    </a:tc>
                    <a:extLst>
                      <a:ext uri="{0D108BD9-81ED-4DB2-BD59-A6C34878D82A}">
                        <a16:rowId xmlns:a16="http://schemas.microsoft.com/office/drawing/2014/main" val="1741208873"/>
                      </a:ext>
                    </a:extLst>
                  </a:tr>
                  <a:tr h="278130">
                    <a:tc>
                      <a:txBody>
                        <a:bodyPr/>
                        <a:lstStyle/>
                        <a:p>
                          <a:r>
                            <a:rPr lang="en-US" sz="1000" dirty="0"/>
                            <a:t>0.33</a:t>
                          </a:r>
                        </a:p>
                      </a:txBody>
                      <a:tcPr marL="68580" marR="68580" marT="34290" marB="34290"/>
                    </a:tc>
                    <a:tc>
                      <a:txBody>
                        <a:bodyPr/>
                        <a:lstStyle/>
                        <a:p>
                          <a:r>
                            <a:rPr lang="en-US" sz="1000" dirty="0"/>
                            <a:t>0.11</a:t>
                          </a:r>
                        </a:p>
                      </a:txBody>
                      <a:tcPr marL="68580" marR="68580" marT="34290" marB="34290"/>
                    </a:tc>
                    <a:tc>
                      <a:txBody>
                        <a:bodyPr/>
                        <a:lstStyle/>
                        <a:p>
                          <a:r>
                            <a:rPr lang="en-US" sz="1000" dirty="0"/>
                            <a:t>0.66</a:t>
                          </a:r>
                        </a:p>
                      </a:txBody>
                      <a:tcPr marL="68580" marR="68580" marT="34290" marB="34290"/>
                    </a:tc>
                    <a:tc>
                      <a:txBody>
                        <a:bodyPr/>
                        <a:lstStyle/>
                        <a:p>
                          <a:r>
                            <a:rPr lang="en-US" sz="1000" dirty="0"/>
                            <a:t>0.11</a:t>
                          </a:r>
                        </a:p>
                      </a:txBody>
                      <a:tcPr marL="68580" marR="68580" marT="34290" marB="34290"/>
                    </a:tc>
                    <a:extLst>
                      <a:ext uri="{0D108BD9-81ED-4DB2-BD59-A6C34878D82A}">
                        <a16:rowId xmlns:a16="http://schemas.microsoft.com/office/drawing/2014/main" val="373295214"/>
                      </a:ext>
                    </a:extLst>
                  </a:tr>
                  <a:tr h="278130">
                    <a:tc>
                      <a:txBody>
                        <a:bodyPr/>
                        <a:lstStyle/>
                        <a:p>
                          <a:r>
                            <a:rPr lang="en-US" sz="1000" dirty="0"/>
                            <a:t>0.11</a:t>
                          </a:r>
                        </a:p>
                      </a:txBody>
                      <a:tcPr marL="68580" marR="68580" marT="34290" marB="34290"/>
                    </a:tc>
                    <a:tc>
                      <a:txBody>
                        <a:bodyPr/>
                        <a:lstStyle/>
                        <a:p>
                          <a:r>
                            <a:rPr lang="en-US" sz="1000" dirty="0"/>
                            <a:t>0.44</a:t>
                          </a:r>
                        </a:p>
                      </a:txBody>
                      <a:tcPr marL="68580" marR="68580" marT="34290" marB="34290"/>
                    </a:tc>
                    <a:tc>
                      <a:txBody>
                        <a:bodyPr/>
                        <a:lstStyle/>
                        <a:p>
                          <a:r>
                            <a:rPr lang="en-US" sz="1000" dirty="0"/>
                            <a:t>1.11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3273365202"/>
                      </a:ext>
                    </a:extLst>
                  </a:tr>
                  <a:tr h="278130">
                    <a:tc>
                      <a:txBody>
                        <a:bodyPr/>
                        <a:lstStyle/>
                        <a:p>
                          <a:r>
                            <a:rPr lang="en-US" sz="1000" dirty="0"/>
                            <a:t>0.22</a:t>
                          </a:r>
                        </a:p>
                      </a:txBody>
                      <a:tcPr marL="68580" marR="68580" marT="34290" marB="34290"/>
                    </a:tc>
                    <a:tc>
                      <a:txBody>
                        <a:bodyPr/>
                        <a:lstStyle/>
                        <a:p>
                          <a:r>
                            <a:rPr lang="en-US" sz="1000" dirty="0"/>
                            <a:t>0.55</a:t>
                          </a:r>
                        </a:p>
                      </a:txBody>
                      <a:tcPr marL="68580" marR="68580" marT="34290" marB="34290"/>
                    </a:tc>
                    <a:tc>
                      <a:txBody>
                        <a:bodyPr/>
                        <a:lstStyle/>
                        <a:p>
                          <a:r>
                            <a:rPr lang="en-US" sz="1000" dirty="0"/>
                            <a:t>0.11</a:t>
                          </a:r>
                        </a:p>
                      </a:txBody>
                      <a:tcPr marL="68580" marR="68580" marT="34290" marB="34290"/>
                    </a:tc>
                    <a:tc>
                      <a:txBody>
                        <a:bodyPr/>
                        <a:lstStyle/>
                        <a:p>
                          <a:r>
                            <a:rPr lang="en-US" sz="1000" dirty="0"/>
                            <a:t>0.44</a:t>
                          </a:r>
                        </a:p>
                      </a:txBody>
                      <a:tcPr marL="68580" marR="68580" marT="34290" marB="34290"/>
                    </a:tc>
                    <a:extLst>
                      <a:ext uri="{0D108BD9-81ED-4DB2-BD59-A6C34878D82A}">
                        <a16:rowId xmlns:a16="http://schemas.microsoft.com/office/drawing/2014/main" val="1248420297"/>
                      </a:ext>
                    </a:extLst>
                  </a:tr>
                </a:tbl>
              </a:graphicData>
            </a:graphic>
          </p:graphicFrame>
        </mc:Fallback>
      </mc:AlternateContent>
      <p:sp>
        <p:nvSpPr>
          <p:cNvPr id="3" name="TextBox 2"/>
          <p:cNvSpPr txBox="1"/>
          <p:nvPr/>
        </p:nvSpPr>
        <p:spPr>
          <a:xfrm>
            <a:off x="6621236" y="1321198"/>
            <a:ext cx="2109651" cy="323165"/>
          </a:xfrm>
          <a:prstGeom prst="rect">
            <a:avLst/>
          </a:prstGeom>
          <a:noFill/>
        </p:spPr>
        <p:txBody>
          <a:bodyPr wrap="square" rtlCol="0">
            <a:spAutoFit/>
          </a:bodyPr>
          <a:lstStyle/>
          <a:p>
            <a:pPr algn="l" defTabSz="685800" rtl="0"/>
            <a:r>
              <a:rPr lang="en-US" sz="1500" b="1" dirty="0">
                <a:solidFill>
                  <a:srgbClr val="FF6600"/>
                </a:solidFill>
                <a:effectLst>
                  <a:outerShdw blurRad="38100" dist="38100" dir="2700000" algn="tl">
                    <a:srgbClr val="000000">
                      <a:alpha val="43137"/>
                    </a:srgbClr>
                  </a:outerShdw>
                </a:effectLst>
                <a:latin typeface="Calibri"/>
              </a:rPr>
              <a:t>RelU</a:t>
            </a:r>
            <a:r>
              <a:rPr lang="en-US" sz="1500" dirty="0">
                <a:solidFill>
                  <a:srgbClr val="FFC000">
                    <a:lumMod val="75000"/>
                  </a:srgbClr>
                </a:solidFill>
                <a:effectLst>
                  <a:outerShdw blurRad="38100" dist="38100" dir="2700000" algn="tl">
                    <a:srgbClr val="000000">
                      <a:alpha val="43137"/>
                    </a:srgbClr>
                  </a:outerShdw>
                </a:effectLst>
                <a:latin typeface="Calibri"/>
              </a:rPr>
              <a:t>  </a:t>
            </a:r>
          </a:p>
        </p:txBody>
      </p:sp>
      <p:sp>
        <p:nvSpPr>
          <p:cNvPr id="11" name="Right Arrow 10"/>
          <p:cNvSpPr/>
          <p:nvPr/>
        </p:nvSpPr>
        <p:spPr>
          <a:xfrm>
            <a:off x="3938200" y="3149782"/>
            <a:ext cx="1352006" cy="418409"/>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Tree>
    <p:extLst>
      <p:ext uri="{BB962C8B-B14F-4D97-AF65-F5344CB8AC3E}">
        <p14:creationId xmlns:p14="http://schemas.microsoft.com/office/powerpoint/2010/main" val="63010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59229" y="1154876"/>
            <a:ext cx="8098972" cy="448219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685800" rtl="0"/>
            <a:endParaRPr lang="en-US" sz="1350">
              <a:solidFill>
                <a:prstClr val="black"/>
              </a:solidFill>
              <a:latin typeface="Calibri"/>
            </a:endParaRPr>
          </a:p>
        </p:txBody>
      </p:sp>
      <p:graphicFrame>
        <p:nvGraphicFramePr>
          <p:cNvPr id="4" name="Content Placeholder 3"/>
          <p:cNvGraphicFramePr>
            <a:graphicFrameLocks noGrp="1"/>
          </p:cNvGraphicFramePr>
          <p:nvPr>
            <p:ph idx="1"/>
          </p:nvPr>
        </p:nvGraphicFramePr>
        <p:xfrm>
          <a:off x="5261077" y="2314641"/>
          <a:ext cx="2898824" cy="2616593"/>
        </p:xfrm>
        <a:graphic>
          <a:graphicData uri="http://schemas.openxmlformats.org/drawingml/2006/table">
            <a:tbl>
              <a:tblPr bandRow="1">
                <a:tableStyleId>{D113A9D2-9D6B-4929-AA2D-F23B5EE8CBE7}</a:tableStyleId>
              </a:tblPr>
              <a:tblGrid>
                <a:gridCol w="1449412">
                  <a:extLst>
                    <a:ext uri="{9D8B030D-6E8A-4147-A177-3AD203B41FA5}">
                      <a16:colId xmlns:a16="http://schemas.microsoft.com/office/drawing/2014/main" val="784734865"/>
                    </a:ext>
                  </a:extLst>
                </a:gridCol>
                <a:gridCol w="1449412">
                  <a:extLst>
                    <a:ext uri="{9D8B030D-6E8A-4147-A177-3AD203B41FA5}">
                      <a16:colId xmlns:a16="http://schemas.microsoft.com/office/drawing/2014/main" val="2184288385"/>
                    </a:ext>
                  </a:extLst>
                </a:gridCol>
              </a:tblGrid>
              <a:tr h="373799">
                <a:tc>
                  <a:txBody>
                    <a:bodyPr/>
                    <a:lstStyle/>
                    <a:p>
                      <a:pPr algn="ctr"/>
                      <a:r>
                        <a:rPr lang="en-US" sz="1800" b="1" dirty="0"/>
                        <a:t>0.44</a:t>
                      </a:r>
                    </a:p>
                  </a:txBody>
                  <a:tcPr marL="68580" marR="68580" marT="34290" marB="34290"/>
                </a:tc>
                <a:tc>
                  <a:txBody>
                    <a:bodyPr/>
                    <a:lstStyle/>
                    <a:p>
                      <a:pPr algn="ctr"/>
                      <a:r>
                        <a:rPr lang="en-US" sz="1800" b="1" dirty="0"/>
                        <a:t>0.66</a:t>
                      </a:r>
                    </a:p>
                  </a:txBody>
                  <a:tcPr marL="68580" marR="68580" marT="34290" marB="34290"/>
                </a:tc>
                <a:extLst>
                  <a:ext uri="{0D108BD9-81ED-4DB2-BD59-A6C34878D82A}">
                    <a16:rowId xmlns:a16="http://schemas.microsoft.com/office/drawing/2014/main" val="2046900960"/>
                  </a:ext>
                </a:extLst>
              </a:tr>
              <a:tr h="373799">
                <a:tc>
                  <a:txBody>
                    <a:bodyPr/>
                    <a:lstStyle/>
                    <a:p>
                      <a:pPr algn="ctr"/>
                      <a:r>
                        <a:rPr lang="en-US" sz="1800" b="1" dirty="0"/>
                        <a:t>0.66</a:t>
                      </a:r>
                    </a:p>
                  </a:txBody>
                  <a:tcPr marL="68580" marR="68580" marT="34290" marB="34290"/>
                </a:tc>
                <a:tc>
                  <a:txBody>
                    <a:bodyPr/>
                    <a:lstStyle/>
                    <a:p>
                      <a:pPr algn="ctr"/>
                      <a:r>
                        <a:rPr lang="en-US" sz="1800" b="1" dirty="0"/>
                        <a:t>1.66</a:t>
                      </a:r>
                    </a:p>
                  </a:txBody>
                  <a:tcPr marL="68580" marR="68580" marT="34290" marB="34290"/>
                </a:tc>
                <a:extLst>
                  <a:ext uri="{0D108BD9-81ED-4DB2-BD59-A6C34878D82A}">
                    <a16:rowId xmlns:a16="http://schemas.microsoft.com/office/drawing/2014/main" val="1895506266"/>
                  </a:ext>
                </a:extLst>
              </a:tr>
              <a:tr h="373799">
                <a:tc>
                  <a:txBody>
                    <a:bodyPr/>
                    <a:lstStyle/>
                    <a:p>
                      <a:pPr algn="ctr"/>
                      <a:r>
                        <a:rPr lang="en-US" sz="1800" b="1" dirty="0"/>
                        <a:t>0.33</a:t>
                      </a:r>
                    </a:p>
                  </a:txBody>
                  <a:tcPr marL="68580" marR="68580" marT="34290" marB="34290"/>
                </a:tc>
                <a:tc>
                  <a:txBody>
                    <a:bodyPr/>
                    <a:lstStyle/>
                    <a:p>
                      <a:pPr algn="ctr"/>
                      <a:r>
                        <a:rPr lang="en-US" sz="1800" b="1" dirty="0"/>
                        <a:t>0.66</a:t>
                      </a:r>
                    </a:p>
                  </a:txBody>
                  <a:tcPr marL="68580" marR="68580" marT="34290" marB="34290"/>
                </a:tc>
                <a:extLst>
                  <a:ext uri="{0D108BD9-81ED-4DB2-BD59-A6C34878D82A}">
                    <a16:rowId xmlns:a16="http://schemas.microsoft.com/office/drawing/2014/main" val="2781903743"/>
                  </a:ext>
                </a:extLst>
              </a:tr>
              <a:tr h="373799">
                <a:tc>
                  <a:txBody>
                    <a:bodyPr/>
                    <a:lstStyle/>
                    <a:p>
                      <a:pPr algn="ctr"/>
                      <a:r>
                        <a:rPr lang="en-US" sz="1800" b="1" dirty="0"/>
                        <a:t>0.44</a:t>
                      </a:r>
                    </a:p>
                  </a:txBody>
                  <a:tcPr marL="68580" marR="68580" marT="34290" marB="34290"/>
                </a:tc>
                <a:tc>
                  <a:txBody>
                    <a:bodyPr/>
                    <a:lstStyle/>
                    <a:p>
                      <a:pPr algn="ctr"/>
                      <a:r>
                        <a:rPr lang="en-US" sz="1800" b="1" dirty="0"/>
                        <a:t>1.11</a:t>
                      </a:r>
                    </a:p>
                  </a:txBody>
                  <a:tcPr marL="68580" marR="68580" marT="34290" marB="34290"/>
                </a:tc>
                <a:extLst>
                  <a:ext uri="{0D108BD9-81ED-4DB2-BD59-A6C34878D82A}">
                    <a16:rowId xmlns:a16="http://schemas.microsoft.com/office/drawing/2014/main" val="1217545240"/>
                  </a:ext>
                </a:extLst>
              </a:tr>
              <a:tr h="373799">
                <a:tc>
                  <a:txBody>
                    <a:bodyPr/>
                    <a:lstStyle/>
                    <a:p>
                      <a:pPr algn="ctr"/>
                      <a:r>
                        <a:rPr lang="en-US" sz="1800" b="1" dirty="0"/>
                        <a:t>1.11</a:t>
                      </a:r>
                    </a:p>
                  </a:txBody>
                  <a:tcPr marL="68580" marR="68580" marT="34290" marB="34290"/>
                </a:tc>
                <a:tc>
                  <a:txBody>
                    <a:bodyPr/>
                    <a:lstStyle/>
                    <a:p>
                      <a:pPr algn="ctr"/>
                      <a:r>
                        <a:rPr lang="en-US" sz="1800" b="1" dirty="0"/>
                        <a:t>0.66</a:t>
                      </a:r>
                    </a:p>
                  </a:txBody>
                  <a:tcPr marL="68580" marR="68580" marT="34290" marB="34290"/>
                </a:tc>
                <a:extLst>
                  <a:ext uri="{0D108BD9-81ED-4DB2-BD59-A6C34878D82A}">
                    <a16:rowId xmlns:a16="http://schemas.microsoft.com/office/drawing/2014/main" val="3932402239"/>
                  </a:ext>
                </a:extLst>
              </a:tr>
              <a:tr h="373799">
                <a:tc>
                  <a:txBody>
                    <a:bodyPr/>
                    <a:lstStyle/>
                    <a:p>
                      <a:pPr algn="ctr"/>
                      <a:r>
                        <a:rPr lang="en-US" sz="1800" b="1" dirty="0"/>
                        <a:t>0.44</a:t>
                      </a:r>
                    </a:p>
                  </a:txBody>
                  <a:tcPr marL="68580" marR="68580" marT="34290" marB="34290"/>
                </a:tc>
                <a:tc>
                  <a:txBody>
                    <a:bodyPr/>
                    <a:lstStyle/>
                    <a:p>
                      <a:pPr algn="ctr"/>
                      <a:r>
                        <a:rPr lang="en-US" sz="1800" b="1" dirty="0"/>
                        <a:t>1</a:t>
                      </a:r>
                    </a:p>
                  </a:txBody>
                  <a:tcPr marL="68580" marR="68580" marT="34290" marB="34290"/>
                </a:tc>
                <a:extLst>
                  <a:ext uri="{0D108BD9-81ED-4DB2-BD59-A6C34878D82A}">
                    <a16:rowId xmlns:a16="http://schemas.microsoft.com/office/drawing/2014/main" val="4243093899"/>
                  </a:ext>
                </a:extLst>
              </a:tr>
              <a:tr h="373799">
                <a:tc>
                  <a:txBody>
                    <a:bodyPr/>
                    <a:lstStyle/>
                    <a:p>
                      <a:pPr algn="ctr"/>
                      <a:r>
                        <a:rPr lang="en-US" sz="1800" b="1" dirty="0"/>
                        <a:t>0.55</a:t>
                      </a:r>
                    </a:p>
                  </a:txBody>
                  <a:tcPr marL="68580" marR="68580" marT="34290" marB="34290"/>
                </a:tc>
                <a:tc>
                  <a:txBody>
                    <a:bodyPr/>
                    <a:lstStyle/>
                    <a:p>
                      <a:pPr algn="ctr"/>
                      <a:r>
                        <a:rPr lang="en-US" sz="1800" b="1" dirty="0"/>
                        <a:t>1.11</a:t>
                      </a:r>
                    </a:p>
                  </a:txBody>
                  <a:tcPr marL="68580" marR="68580" marT="34290" marB="34290"/>
                </a:tc>
                <a:extLst>
                  <a:ext uri="{0D108BD9-81ED-4DB2-BD59-A6C34878D82A}">
                    <a16:rowId xmlns:a16="http://schemas.microsoft.com/office/drawing/2014/main" val="4145151018"/>
                  </a:ext>
                </a:extLst>
              </a:tr>
            </a:tbl>
          </a:graphicData>
        </a:graphic>
      </p:graphicFrame>
      <p:sp>
        <p:nvSpPr>
          <p:cNvPr id="5" name="TextBox 4"/>
          <p:cNvSpPr txBox="1"/>
          <p:nvPr/>
        </p:nvSpPr>
        <p:spPr>
          <a:xfrm>
            <a:off x="5250766" y="1215386"/>
            <a:ext cx="3207434" cy="1061829"/>
          </a:xfrm>
          <a:prstGeom prst="rect">
            <a:avLst/>
          </a:prstGeom>
          <a:noFill/>
        </p:spPr>
        <p:txBody>
          <a:bodyPr wrap="square" rtlCol="0">
            <a:spAutoFit/>
          </a:bodyPr>
          <a:lstStyle/>
          <a:p>
            <a:pPr algn="l" defTabSz="685800" rtl="0"/>
            <a:r>
              <a:rPr lang="en-US" sz="2100" b="1" dirty="0">
                <a:solidFill>
                  <a:schemeClr val="accent6">
                    <a:lumMod val="75000"/>
                  </a:schemeClr>
                </a:solidFill>
                <a:effectLst>
                  <a:outerShdw blurRad="38100" dist="38100" dir="2700000" algn="tl">
                    <a:srgbClr val="000000">
                      <a:alpha val="43137"/>
                    </a:srgbClr>
                  </a:outerShdw>
                </a:effectLst>
                <a:latin typeface="Calibri"/>
              </a:rPr>
              <a:t>Max pooling filter with </a:t>
            </a:r>
          </a:p>
          <a:p>
            <a:pPr algn="l" defTabSz="685800" rtl="0"/>
            <a:r>
              <a:rPr lang="en-US" sz="2100" b="1" dirty="0">
                <a:solidFill>
                  <a:prstClr val="black"/>
                </a:solidFill>
                <a:latin typeface="Calibri"/>
              </a:rPr>
              <a:t>Size </a:t>
            </a:r>
            <a:r>
              <a:rPr lang="en-US" sz="2100" dirty="0">
                <a:solidFill>
                  <a:prstClr val="black"/>
                </a:solidFill>
                <a:effectLst>
                  <a:outerShdw blurRad="38100" dist="38100" dir="2700000" algn="tl">
                    <a:srgbClr val="000000">
                      <a:alpha val="43137"/>
                    </a:srgbClr>
                  </a:outerShdw>
                </a:effectLst>
                <a:latin typeface="Calibri"/>
              </a:rPr>
              <a:t>     </a:t>
            </a:r>
            <a:r>
              <a:rPr lang="en-US" sz="2100" dirty="0">
                <a:solidFill>
                  <a:prstClr val="black"/>
                </a:solidFill>
                <a:latin typeface="Calibri"/>
              </a:rPr>
              <a:t>= 2 * 2 </a:t>
            </a:r>
          </a:p>
          <a:p>
            <a:pPr algn="l" defTabSz="685800" rtl="0"/>
            <a:r>
              <a:rPr lang="en-US" sz="2100" b="1" dirty="0">
                <a:solidFill>
                  <a:prstClr val="black"/>
                </a:solidFill>
                <a:latin typeface="Calibri"/>
              </a:rPr>
              <a:t>Stride</a:t>
            </a:r>
            <a:r>
              <a:rPr lang="en-US" sz="2100" dirty="0">
                <a:solidFill>
                  <a:prstClr val="black"/>
                </a:solidFill>
                <a:latin typeface="Calibri"/>
              </a:rPr>
              <a:t>  = 2 </a:t>
            </a:r>
          </a:p>
        </p:txBody>
      </p:sp>
      <p:pic>
        <p:nvPicPr>
          <p:cNvPr id="3" name="Picture 2"/>
          <p:cNvPicPr>
            <a:picLocks noChangeAspect="1"/>
          </p:cNvPicPr>
          <p:nvPr/>
        </p:nvPicPr>
        <p:blipFill>
          <a:blip r:embed="rId2"/>
          <a:stretch>
            <a:fillRect/>
          </a:stretch>
        </p:blipFill>
        <p:spPr>
          <a:xfrm>
            <a:off x="948506" y="1463144"/>
            <a:ext cx="2661135" cy="3987130"/>
          </a:xfrm>
          <a:prstGeom prst="rect">
            <a:avLst/>
          </a:prstGeom>
        </p:spPr>
      </p:pic>
      <p:sp>
        <p:nvSpPr>
          <p:cNvPr id="8" name="TextBox 7"/>
          <p:cNvSpPr txBox="1"/>
          <p:nvPr/>
        </p:nvSpPr>
        <p:spPr>
          <a:xfrm>
            <a:off x="1799853" y="1163061"/>
            <a:ext cx="2109651" cy="323165"/>
          </a:xfrm>
          <a:prstGeom prst="rect">
            <a:avLst/>
          </a:prstGeom>
          <a:noFill/>
        </p:spPr>
        <p:txBody>
          <a:bodyPr wrap="square" rtlCol="0">
            <a:spAutoFit/>
          </a:bodyPr>
          <a:lstStyle/>
          <a:p>
            <a:pPr algn="l" defTabSz="685800" rtl="0"/>
            <a:r>
              <a:rPr lang="en-US" sz="1500" b="1" dirty="0">
                <a:solidFill>
                  <a:srgbClr val="70AD47">
                    <a:lumMod val="75000"/>
                  </a:srgbClr>
                </a:solidFill>
                <a:effectLst>
                  <a:outerShdw blurRad="38100" dist="38100" dir="2700000" algn="tl">
                    <a:srgbClr val="000000">
                      <a:alpha val="43137"/>
                    </a:srgbClr>
                  </a:outerShdw>
                </a:effectLst>
                <a:latin typeface="Calibri"/>
              </a:rPr>
              <a:t>RelU  </a:t>
            </a:r>
          </a:p>
        </p:txBody>
      </p:sp>
      <p:sp>
        <p:nvSpPr>
          <p:cNvPr id="9" name="Right Arrow 8"/>
          <p:cNvSpPr/>
          <p:nvPr/>
        </p:nvSpPr>
        <p:spPr>
          <a:xfrm>
            <a:off x="3813509" y="3247504"/>
            <a:ext cx="1352006" cy="41840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685800" rtl="0"/>
            <a:endParaRPr lang="en-US" sz="1350">
              <a:solidFill>
                <a:prstClr val="white"/>
              </a:solidFill>
              <a:latin typeface="Calibri"/>
            </a:endParaRPr>
          </a:p>
        </p:txBody>
      </p:sp>
    </p:spTree>
    <p:extLst>
      <p:ext uri="{BB962C8B-B14F-4D97-AF65-F5344CB8AC3E}">
        <p14:creationId xmlns:p14="http://schemas.microsoft.com/office/powerpoint/2010/main" val="400858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9482" y="1010669"/>
            <a:ext cx="8975188" cy="4909519"/>
          </a:xfrm>
          <a:prstGeom prst="round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685800" rtl="0"/>
            <a:endParaRPr lang="en-US" sz="1350">
              <a:solidFill>
                <a:prstClr val="white"/>
              </a:solidFill>
              <a:latin typeface="Calibri"/>
            </a:endParaRPr>
          </a:p>
        </p:txBody>
      </p:sp>
      <p:graphicFrame>
        <p:nvGraphicFramePr>
          <p:cNvPr id="5" name="Table 4"/>
          <p:cNvGraphicFramePr>
            <a:graphicFrameLocks noGrp="1"/>
          </p:cNvGraphicFramePr>
          <p:nvPr>
            <p:extLst/>
          </p:nvPr>
        </p:nvGraphicFramePr>
        <p:xfrm>
          <a:off x="1046018" y="2843690"/>
          <a:ext cx="2459185" cy="2495664"/>
        </p:xfrm>
        <a:graphic>
          <a:graphicData uri="http://schemas.openxmlformats.org/drawingml/2006/table">
            <a:tbl>
              <a:tblPr bandRow="1">
                <a:tableStyleId>{5C22544A-7EE6-4342-B048-85BDC9FD1C3A}</a:tableStyleId>
              </a:tblPr>
              <a:tblGrid>
                <a:gridCol w="408710">
                  <a:extLst>
                    <a:ext uri="{9D8B030D-6E8A-4147-A177-3AD203B41FA5}">
                      <a16:colId xmlns:a16="http://schemas.microsoft.com/office/drawing/2014/main" val="510252009"/>
                    </a:ext>
                  </a:extLst>
                </a:gridCol>
                <a:gridCol w="775855">
                  <a:extLst>
                    <a:ext uri="{9D8B030D-6E8A-4147-A177-3AD203B41FA5}">
                      <a16:colId xmlns:a16="http://schemas.microsoft.com/office/drawing/2014/main" val="117269237"/>
                    </a:ext>
                  </a:extLst>
                </a:gridCol>
                <a:gridCol w="727364">
                  <a:extLst>
                    <a:ext uri="{9D8B030D-6E8A-4147-A177-3AD203B41FA5}">
                      <a16:colId xmlns:a16="http://schemas.microsoft.com/office/drawing/2014/main" val="3294946657"/>
                    </a:ext>
                  </a:extLst>
                </a:gridCol>
                <a:gridCol w="547256">
                  <a:extLst>
                    <a:ext uri="{9D8B030D-6E8A-4147-A177-3AD203B41FA5}">
                      <a16:colId xmlns:a16="http://schemas.microsoft.com/office/drawing/2014/main" val="2266803617"/>
                    </a:ext>
                  </a:extLst>
                </a:gridCol>
              </a:tblGrid>
              <a:tr h="277296">
                <a:tc>
                  <a:txBody>
                    <a:bodyPr/>
                    <a:lstStyle/>
                    <a:p>
                      <a:r>
                        <a:rPr lang="en-US" sz="1000" dirty="0">
                          <a:solidFill>
                            <a:schemeClr val="tx1"/>
                          </a:solidFill>
                        </a:rPr>
                        <a:t>0</a:t>
                      </a:r>
                      <a:r>
                        <a:rPr lang="en-US" sz="1000" dirty="0">
                          <a:solidFill>
                            <a:schemeClr val="accent2">
                              <a:lumMod val="60000"/>
                              <a:lumOff val="40000"/>
                            </a:schemeClr>
                          </a:solidFill>
                        </a:rPr>
                        <a:t>0</a:t>
                      </a:r>
                    </a:p>
                  </a:txBody>
                  <a:tcPr marL="68580" marR="68580" marT="34290" marB="34290">
                    <a:solidFill>
                      <a:schemeClr val="accent2">
                        <a:lumMod val="60000"/>
                        <a:lumOff val="40000"/>
                      </a:schemeClr>
                    </a:solidFill>
                  </a:tcPr>
                </a:tc>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solidFill>
                            <a:schemeClr val="tx1"/>
                          </a:solidFill>
                        </a:rPr>
                        <a:t>0</a:t>
                      </a:r>
                    </a:p>
                  </a:txBody>
                  <a:tcPr marL="68580" marR="68580" marT="34290" marB="34290">
                    <a:solidFill>
                      <a:schemeClr val="accent2">
                        <a:lumMod val="60000"/>
                        <a:lumOff val="40000"/>
                      </a:schemeClr>
                    </a:solidFill>
                  </a:tcPr>
                </a:tc>
                <a:extLst>
                  <a:ext uri="{0D108BD9-81ED-4DB2-BD59-A6C34878D82A}">
                    <a16:rowId xmlns:a16="http://schemas.microsoft.com/office/drawing/2014/main" val="847455541"/>
                  </a:ext>
                </a:extLst>
              </a:tr>
              <a:tr h="277296">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t>0.44</a:t>
                      </a:r>
                    </a:p>
                  </a:txBody>
                  <a:tcPr marL="68580" marR="68580" marT="34290" marB="34290">
                    <a:solidFill>
                      <a:schemeClr val="accent1">
                        <a:lumMod val="40000"/>
                        <a:lumOff val="60000"/>
                      </a:schemeClr>
                    </a:solidFill>
                  </a:tcPr>
                </a:tc>
                <a:tc>
                  <a:txBody>
                    <a:bodyPr/>
                    <a:lstStyle/>
                    <a:p>
                      <a:r>
                        <a:rPr lang="en-US" sz="1000" dirty="0"/>
                        <a:t>0.66</a:t>
                      </a:r>
                    </a:p>
                  </a:txBody>
                  <a:tcPr marL="68580" marR="68580" marT="34290" marB="34290">
                    <a:solidFill>
                      <a:schemeClr val="accent1">
                        <a:lumMod val="40000"/>
                        <a:lumOff val="60000"/>
                      </a:schemeClr>
                    </a:solidFill>
                  </a:tcPr>
                </a:tc>
                <a:tc>
                  <a:txBody>
                    <a:bodyPr/>
                    <a:lstStyle/>
                    <a:p>
                      <a:r>
                        <a:rPr lang="en-US" sz="1000" dirty="0"/>
                        <a:t>0</a:t>
                      </a:r>
                    </a:p>
                  </a:txBody>
                  <a:tcPr marL="68580" marR="68580" marT="34290" marB="34290">
                    <a:solidFill>
                      <a:schemeClr val="accent2">
                        <a:lumMod val="60000"/>
                        <a:lumOff val="40000"/>
                      </a:schemeClr>
                    </a:solidFill>
                  </a:tcPr>
                </a:tc>
                <a:extLst>
                  <a:ext uri="{0D108BD9-81ED-4DB2-BD59-A6C34878D82A}">
                    <a16:rowId xmlns:a16="http://schemas.microsoft.com/office/drawing/2014/main" val="2444216180"/>
                  </a:ext>
                </a:extLst>
              </a:tr>
              <a:tr h="277296">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t>0.66</a:t>
                      </a:r>
                    </a:p>
                  </a:txBody>
                  <a:tcPr marL="68580" marR="68580" marT="34290" marB="34290">
                    <a:solidFill>
                      <a:schemeClr val="accent1">
                        <a:lumMod val="40000"/>
                        <a:lumOff val="60000"/>
                      </a:schemeClr>
                    </a:solidFill>
                  </a:tcPr>
                </a:tc>
                <a:tc>
                  <a:txBody>
                    <a:bodyPr/>
                    <a:lstStyle/>
                    <a:p>
                      <a:r>
                        <a:rPr lang="en-US" sz="1000" dirty="0"/>
                        <a:t>1.66</a:t>
                      </a:r>
                    </a:p>
                  </a:txBody>
                  <a:tcPr marL="68580" marR="68580" marT="34290" marB="34290">
                    <a:solidFill>
                      <a:schemeClr val="accent1">
                        <a:lumMod val="40000"/>
                        <a:lumOff val="60000"/>
                      </a:schemeClr>
                    </a:solidFill>
                  </a:tcPr>
                </a:tc>
                <a:tc>
                  <a:txBody>
                    <a:bodyPr/>
                    <a:lstStyle/>
                    <a:p>
                      <a:r>
                        <a:rPr lang="en-US" sz="1000" dirty="0"/>
                        <a:t>0</a:t>
                      </a:r>
                    </a:p>
                  </a:txBody>
                  <a:tcPr marL="68580" marR="68580" marT="34290" marB="34290">
                    <a:solidFill>
                      <a:schemeClr val="accent2">
                        <a:lumMod val="60000"/>
                        <a:lumOff val="40000"/>
                      </a:schemeClr>
                    </a:solidFill>
                  </a:tcPr>
                </a:tc>
                <a:extLst>
                  <a:ext uri="{0D108BD9-81ED-4DB2-BD59-A6C34878D82A}">
                    <a16:rowId xmlns:a16="http://schemas.microsoft.com/office/drawing/2014/main" val="1677046154"/>
                  </a:ext>
                </a:extLst>
              </a:tr>
              <a:tr h="277296">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t>0.33</a:t>
                      </a:r>
                    </a:p>
                  </a:txBody>
                  <a:tcPr marL="68580" marR="68580" marT="34290" marB="34290">
                    <a:solidFill>
                      <a:schemeClr val="accent1">
                        <a:lumMod val="40000"/>
                        <a:lumOff val="60000"/>
                      </a:schemeClr>
                    </a:solidFill>
                  </a:tcPr>
                </a:tc>
                <a:tc>
                  <a:txBody>
                    <a:bodyPr/>
                    <a:lstStyle/>
                    <a:p>
                      <a:r>
                        <a:rPr lang="en-US" sz="1000" dirty="0"/>
                        <a:t>0.66</a:t>
                      </a:r>
                    </a:p>
                  </a:txBody>
                  <a:tcPr marL="68580" marR="68580" marT="34290" marB="34290">
                    <a:solidFill>
                      <a:schemeClr val="accent1">
                        <a:lumMod val="40000"/>
                        <a:lumOff val="60000"/>
                      </a:schemeClr>
                    </a:solidFill>
                  </a:tcPr>
                </a:tc>
                <a:tc>
                  <a:txBody>
                    <a:bodyPr/>
                    <a:lstStyle/>
                    <a:p>
                      <a:r>
                        <a:rPr lang="en-US" sz="1000" dirty="0"/>
                        <a:t>0</a:t>
                      </a:r>
                    </a:p>
                  </a:txBody>
                  <a:tcPr marL="68580" marR="68580" marT="34290" marB="34290">
                    <a:solidFill>
                      <a:schemeClr val="accent2">
                        <a:lumMod val="60000"/>
                        <a:lumOff val="40000"/>
                      </a:schemeClr>
                    </a:solidFill>
                  </a:tcPr>
                </a:tc>
                <a:extLst>
                  <a:ext uri="{0D108BD9-81ED-4DB2-BD59-A6C34878D82A}">
                    <a16:rowId xmlns:a16="http://schemas.microsoft.com/office/drawing/2014/main" val="3910483764"/>
                  </a:ext>
                </a:extLst>
              </a:tr>
              <a:tr h="277296">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t>0.44</a:t>
                      </a:r>
                    </a:p>
                  </a:txBody>
                  <a:tcPr marL="68580" marR="68580" marT="34290" marB="34290">
                    <a:solidFill>
                      <a:schemeClr val="accent1">
                        <a:lumMod val="40000"/>
                        <a:lumOff val="60000"/>
                      </a:schemeClr>
                    </a:solidFill>
                  </a:tcPr>
                </a:tc>
                <a:tc>
                  <a:txBody>
                    <a:bodyPr/>
                    <a:lstStyle/>
                    <a:p>
                      <a:r>
                        <a:rPr lang="en-US" sz="1000" dirty="0"/>
                        <a:t>1.11</a:t>
                      </a:r>
                    </a:p>
                  </a:txBody>
                  <a:tcPr marL="68580" marR="68580" marT="34290" marB="34290">
                    <a:solidFill>
                      <a:schemeClr val="accent1">
                        <a:lumMod val="40000"/>
                        <a:lumOff val="60000"/>
                      </a:schemeClr>
                    </a:solidFill>
                  </a:tcPr>
                </a:tc>
                <a:tc>
                  <a:txBody>
                    <a:bodyPr/>
                    <a:lstStyle/>
                    <a:p>
                      <a:r>
                        <a:rPr lang="en-US" sz="1000" dirty="0"/>
                        <a:t>0</a:t>
                      </a:r>
                    </a:p>
                  </a:txBody>
                  <a:tcPr marL="68580" marR="68580" marT="34290" marB="34290">
                    <a:solidFill>
                      <a:schemeClr val="accent2">
                        <a:lumMod val="60000"/>
                        <a:lumOff val="40000"/>
                      </a:schemeClr>
                    </a:solidFill>
                  </a:tcPr>
                </a:tc>
                <a:extLst>
                  <a:ext uri="{0D108BD9-81ED-4DB2-BD59-A6C34878D82A}">
                    <a16:rowId xmlns:a16="http://schemas.microsoft.com/office/drawing/2014/main" val="4196501724"/>
                  </a:ext>
                </a:extLst>
              </a:tr>
              <a:tr h="277296">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t>1.11</a:t>
                      </a:r>
                    </a:p>
                  </a:txBody>
                  <a:tcPr marL="68580" marR="68580" marT="34290" marB="34290">
                    <a:solidFill>
                      <a:schemeClr val="accent1">
                        <a:lumMod val="40000"/>
                        <a:lumOff val="60000"/>
                      </a:schemeClr>
                    </a:solidFill>
                  </a:tcPr>
                </a:tc>
                <a:tc>
                  <a:txBody>
                    <a:bodyPr/>
                    <a:lstStyle/>
                    <a:p>
                      <a:r>
                        <a:rPr lang="en-US" sz="1000" dirty="0"/>
                        <a:t>0.66</a:t>
                      </a:r>
                    </a:p>
                  </a:txBody>
                  <a:tcPr marL="68580" marR="68580" marT="34290" marB="34290">
                    <a:solidFill>
                      <a:schemeClr val="accent1">
                        <a:lumMod val="40000"/>
                        <a:lumOff val="60000"/>
                      </a:schemeClr>
                    </a:solidFill>
                  </a:tcPr>
                </a:tc>
                <a:tc>
                  <a:txBody>
                    <a:bodyPr/>
                    <a:lstStyle/>
                    <a:p>
                      <a:r>
                        <a:rPr lang="en-US" sz="1000" dirty="0"/>
                        <a:t>0</a:t>
                      </a:r>
                    </a:p>
                  </a:txBody>
                  <a:tcPr marL="68580" marR="68580" marT="34290" marB="34290">
                    <a:solidFill>
                      <a:schemeClr val="accent2">
                        <a:lumMod val="60000"/>
                        <a:lumOff val="40000"/>
                      </a:schemeClr>
                    </a:solidFill>
                  </a:tcPr>
                </a:tc>
                <a:extLst>
                  <a:ext uri="{0D108BD9-81ED-4DB2-BD59-A6C34878D82A}">
                    <a16:rowId xmlns:a16="http://schemas.microsoft.com/office/drawing/2014/main" val="1721285521"/>
                  </a:ext>
                </a:extLst>
              </a:tr>
              <a:tr h="277296">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t>0.44</a:t>
                      </a:r>
                    </a:p>
                  </a:txBody>
                  <a:tcPr marL="68580" marR="68580" marT="34290" marB="34290">
                    <a:solidFill>
                      <a:schemeClr val="accent1">
                        <a:lumMod val="40000"/>
                        <a:lumOff val="60000"/>
                      </a:schemeClr>
                    </a:solidFill>
                  </a:tcPr>
                </a:tc>
                <a:tc>
                  <a:txBody>
                    <a:bodyPr/>
                    <a:lstStyle/>
                    <a:p>
                      <a:r>
                        <a:rPr lang="en-US" sz="1000" dirty="0"/>
                        <a:t>1</a:t>
                      </a:r>
                    </a:p>
                  </a:txBody>
                  <a:tcPr marL="68580" marR="68580" marT="34290" marB="34290">
                    <a:solidFill>
                      <a:schemeClr val="accent1">
                        <a:lumMod val="40000"/>
                        <a:lumOff val="60000"/>
                      </a:schemeClr>
                    </a:solidFill>
                  </a:tcPr>
                </a:tc>
                <a:tc>
                  <a:txBody>
                    <a:bodyPr/>
                    <a:lstStyle/>
                    <a:p>
                      <a:r>
                        <a:rPr lang="en-US" sz="1000" dirty="0"/>
                        <a:t>0</a:t>
                      </a:r>
                    </a:p>
                  </a:txBody>
                  <a:tcPr marL="68580" marR="68580" marT="34290" marB="34290">
                    <a:solidFill>
                      <a:schemeClr val="accent2">
                        <a:lumMod val="60000"/>
                        <a:lumOff val="40000"/>
                      </a:schemeClr>
                    </a:solidFill>
                  </a:tcPr>
                </a:tc>
                <a:extLst>
                  <a:ext uri="{0D108BD9-81ED-4DB2-BD59-A6C34878D82A}">
                    <a16:rowId xmlns:a16="http://schemas.microsoft.com/office/drawing/2014/main" val="2212583207"/>
                  </a:ext>
                </a:extLst>
              </a:tr>
              <a:tr h="277296">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t>0.55</a:t>
                      </a:r>
                    </a:p>
                  </a:txBody>
                  <a:tcPr marL="68580" marR="68580" marT="34290" marB="34290">
                    <a:solidFill>
                      <a:schemeClr val="accent1">
                        <a:lumMod val="40000"/>
                        <a:lumOff val="60000"/>
                      </a:schemeClr>
                    </a:solidFill>
                  </a:tcPr>
                </a:tc>
                <a:tc>
                  <a:txBody>
                    <a:bodyPr/>
                    <a:lstStyle/>
                    <a:p>
                      <a:r>
                        <a:rPr lang="en-US" sz="1000" dirty="0"/>
                        <a:t>1.11</a:t>
                      </a:r>
                    </a:p>
                  </a:txBody>
                  <a:tcPr marL="68580" marR="68580" marT="34290" marB="34290">
                    <a:solidFill>
                      <a:schemeClr val="accent1">
                        <a:lumMod val="40000"/>
                        <a:lumOff val="60000"/>
                      </a:schemeClr>
                    </a:solidFill>
                  </a:tcPr>
                </a:tc>
                <a:tc>
                  <a:txBody>
                    <a:bodyPr/>
                    <a:lstStyle/>
                    <a:p>
                      <a:r>
                        <a:rPr lang="en-US" sz="1000" dirty="0"/>
                        <a:t>0</a:t>
                      </a:r>
                    </a:p>
                  </a:txBody>
                  <a:tcPr marL="68580" marR="68580" marT="34290" marB="34290">
                    <a:solidFill>
                      <a:schemeClr val="accent2">
                        <a:lumMod val="60000"/>
                        <a:lumOff val="40000"/>
                      </a:schemeClr>
                    </a:solidFill>
                  </a:tcPr>
                </a:tc>
                <a:extLst>
                  <a:ext uri="{0D108BD9-81ED-4DB2-BD59-A6C34878D82A}">
                    <a16:rowId xmlns:a16="http://schemas.microsoft.com/office/drawing/2014/main" val="838768896"/>
                  </a:ext>
                </a:extLst>
              </a:tr>
              <a:tr h="277296">
                <a:tc>
                  <a:txBody>
                    <a:bodyPr/>
                    <a:lstStyle/>
                    <a:p>
                      <a:r>
                        <a:rPr lang="en-US" sz="1000" dirty="0">
                          <a:solidFill>
                            <a:schemeClr val="tx1"/>
                          </a:solidFill>
                        </a:rPr>
                        <a:t>0</a:t>
                      </a:r>
                    </a:p>
                  </a:txBody>
                  <a:tcPr marL="68580" marR="68580" marT="34290" marB="34290">
                    <a:solidFill>
                      <a:schemeClr val="accent2">
                        <a:lumMod val="60000"/>
                        <a:lumOff val="40000"/>
                      </a:schemeClr>
                    </a:solidFill>
                  </a:tcPr>
                </a:tc>
                <a:tc>
                  <a:txBody>
                    <a:bodyPr/>
                    <a:lstStyle/>
                    <a:p>
                      <a:r>
                        <a:rPr lang="en-US" sz="1000" dirty="0"/>
                        <a:t>0</a:t>
                      </a:r>
                    </a:p>
                  </a:txBody>
                  <a:tcPr marL="68580" marR="68580" marT="34290" marB="34290">
                    <a:solidFill>
                      <a:schemeClr val="accent2">
                        <a:lumMod val="60000"/>
                        <a:lumOff val="40000"/>
                      </a:schemeClr>
                    </a:solidFill>
                  </a:tcPr>
                </a:tc>
                <a:tc>
                  <a:txBody>
                    <a:bodyPr/>
                    <a:lstStyle/>
                    <a:p>
                      <a:r>
                        <a:rPr lang="en-US" sz="1000" dirty="0"/>
                        <a:t>0</a:t>
                      </a:r>
                    </a:p>
                  </a:txBody>
                  <a:tcPr marL="68580" marR="68580" marT="34290" marB="34290">
                    <a:solidFill>
                      <a:schemeClr val="accent2">
                        <a:lumMod val="60000"/>
                        <a:lumOff val="40000"/>
                      </a:schemeClr>
                    </a:solidFill>
                  </a:tcPr>
                </a:tc>
                <a:tc>
                  <a:txBody>
                    <a:bodyPr/>
                    <a:lstStyle/>
                    <a:p>
                      <a:r>
                        <a:rPr lang="en-US" sz="1000" dirty="0"/>
                        <a:t>0</a:t>
                      </a:r>
                    </a:p>
                  </a:txBody>
                  <a:tcPr marL="68580" marR="68580" marT="34290" marB="34290">
                    <a:solidFill>
                      <a:schemeClr val="accent2">
                        <a:lumMod val="60000"/>
                        <a:lumOff val="40000"/>
                      </a:schemeClr>
                    </a:solidFill>
                  </a:tcPr>
                </a:tc>
                <a:extLst>
                  <a:ext uri="{0D108BD9-81ED-4DB2-BD59-A6C34878D82A}">
                    <a16:rowId xmlns:a16="http://schemas.microsoft.com/office/drawing/2014/main" val="2231996446"/>
                  </a:ext>
                </a:extLst>
              </a:tr>
            </a:tbl>
          </a:graphicData>
        </a:graphic>
      </p:graphicFrame>
      <p:graphicFrame>
        <p:nvGraphicFramePr>
          <p:cNvPr id="6" name="Table 5"/>
          <p:cNvGraphicFramePr>
            <a:graphicFrameLocks noGrp="1"/>
          </p:cNvGraphicFramePr>
          <p:nvPr>
            <p:extLst/>
          </p:nvPr>
        </p:nvGraphicFramePr>
        <p:xfrm>
          <a:off x="4378034" y="3721815"/>
          <a:ext cx="1260765" cy="834390"/>
        </p:xfrm>
        <a:graphic>
          <a:graphicData uri="http://schemas.openxmlformats.org/drawingml/2006/table">
            <a:tbl>
              <a:tblPr bandRow="1">
                <a:tableStyleId>{5C22544A-7EE6-4342-B048-85BDC9FD1C3A}</a:tableStyleId>
              </a:tblPr>
              <a:tblGrid>
                <a:gridCol w="420255">
                  <a:extLst>
                    <a:ext uri="{9D8B030D-6E8A-4147-A177-3AD203B41FA5}">
                      <a16:colId xmlns:a16="http://schemas.microsoft.com/office/drawing/2014/main" val="1609699608"/>
                    </a:ext>
                  </a:extLst>
                </a:gridCol>
                <a:gridCol w="420255">
                  <a:extLst>
                    <a:ext uri="{9D8B030D-6E8A-4147-A177-3AD203B41FA5}">
                      <a16:colId xmlns:a16="http://schemas.microsoft.com/office/drawing/2014/main" val="853499098"/>
                    </a:ext>
                  </a:extLst>
                </a:gridCol>
                <a:gridCol w="420255">
                  <a:extLst>
                    <a:ext uri="{9D8B030D-6E8A-4147-A177-3AD203B41FA5}">
                      <a16:colId xmlns:a16="http://schemas.microsoft.com/office/drawing/2014/main" val="2387629552"/>
                    </a:ext>
                  </a:extLst>
                </a:gridCol>
              </a:tblGrid>
              <a:tr h="278130">
                <a:tc>
                  <a:txBody>
                    <a:bodyPr/>
                    <a:lstStyle/>
                    <a:p>
                      <a:pPr algn="ctr"/>
                      <a:r>
                        <a:rPr lang="en-US" sz="1000" dirty="0"/>
                        <a:t>1</a:t>
                      </a:r>
                    </a:p>
                  </a:txBody>
                  <a:tcPr marL="68580" marR="68580" marT="34290" marB="34290">
                    <a:solidFill>
                      <a:schemeClr val="accent1">
                        <a:lumMod val="40000"/>
                        <a:lumOff val="60000"/>
                      </a:schemeClr>
                    </a:solidFill>
                  </a:tcPr>
                </a:tc>
                <a:tc>
                  <a:txBody>
                    <a:bodyPr/>
                    <a:lstStyle/>
                    <a:p>
                      <a:pPr algn="ctr"/>
                      <a:r>
                        <a:rPr lang="en-US" sz="1000" dirty="0"/>
                        <a:t>-1</a:t>
                      </a:r>
                    </a:p>
                  </a:txBody>
                  <a:tcPr marL="68580" marR="68580" marT="34290" marB="34290">
                    <a:solidFill>
                      <a:schemeClr val="accent1">
                        <a:lumMod val="40000"/>
                        <a:lumOff val="60000"/>
                      </a:schemeClr>
                    </a:solidFill>
                  </a:tcPr>
                </a:tc>
                <a:tc>
                  <a:txBody>
                    <a:bodyPr/>
                    <a:lstStyle/>
                    <a:p>
                      <a:pPr algn="ctr"/>
                      <a:r>
                        <a:rPr lang="en-US" sz="1000" dirty="0"/>
                        <a:t>0</a:t>
                      </a:r>
                    </a:p>
                  </a:txBody>
                  <a:tcPr marL="68580" marR="68580" marT="34290" marB="34290">
                    <a:solidFill>
                      <a:schemeClr val="accent1">
                        <a:lumMod val="40000"/>
                        <a:lumOff val="60000"/>
                      </a:schemeClr>
                    </a:solidFill>
                  </a:tcPr>
                </a:tc>
                <a:extLst>
                  <a:ext uri="{0D108BD9-81ED-4DB2-BD59-A6C34878D82A}">
                    <a16:rowId xmlns:a16="http://schemas.microsoft.com/office/drawing/2014/main" val="3753666444"/>
                  </a:ext>
                </a:extLst>
              </a:tr>
              <a:tr h="278130">
                <a:tc>
                  <a:txBody>
                    <a:bodyPr/>
                    <a:lstStyle/>
                    <a:p>
                      <a:pPr algn="ctr"/>
                      <a:r>
                        <a:rPr lang="en-US" sz="1000" dirty="0"/>
                        <a:t>-1</a:t>
                      </a:r>
                    </a:p>
                  </a:txBody>
                  <a:tcPr marL="68580" marR="68580" marT="34290" marB="34290">
                    <a:solidFill>
                      <a:schemeClr val="accent1">
                        <a:lumMod val="40000"/>
                        <a:lumOff val="60000"/>
                      </a:schemeClr>
                    </a:solidFill>
                  </a:tcPr>
                </a:tc>
                <a:tc>
                  <a:txBody>
                    <a:bodyPr/>
                    <a:lstStyle/>
                    <a:p>
                      <a:pPr algn="ctr"/>
                      <a:r>
                        <a:rPr lang="en-US" sz="1000" dirty="0"/>
                        <a:t>2</a:t>
                      </a:r>
                    </a:p>
                  </a:txBody>
                  <a:tcPr marL="68580" marR="68580" marT="34290" marB="34290">
                    <a:solidFill>
                      <a:schemeClr val="accent1">
                        <a:lumMod val="40000"/>
                        <a:lumOff val="60000"/>
                      </a:schemeClr>
                    </a:solidFill>
                  </a:tcPr>
                </a:tc>
                <a:tc>
                  <a:txBody>
                    <a:bodyPr/>
                    <a:lstStyle/>
                    <a:p>
                      <a:pPr algn="ctr"/>
                      <a:r>
                        <a:rPr lang="en-US" sz="1000" dirty="0"/>
                        <a:t>0</a:t>
                      </a:r>
                    </a:p>
                  </a:txBody>
                  <a:tcPr marL="68580" marR="68580" marT="34290" marB="34290">
                    <a:solidFill>
                      <a:schemeClr val="accent1">
                        <a:lumMod val="40000"/>
                        <a:lumOff val="60000"/>
                      </a:schemeClr>
                    </a:solidFill>
                  </a:tcPr>
                </a:tc>
                <a:extLst>
                  <a:ext uri="{0D108BD9-81ED-4DB2-BD59-A6C34878D82A}">
                    <a16:rowId xmlns:a16="http://schemas.microsoft.com/office/drawing/2014/main" val="3423889193"/>
                  </a:ext>
                </a:extLst>
              </a:tr>
              <a:tr h="278130">
                <a:tc>
                  <a:txBody>
                    <a:bodyPr/>
                    <a:lstStyle/>
                    <a:p>
                      <a:pPr algn="ctr"/>
                      <a:r>
                        <a:rPr lang="en-US" sz="1000" dirty="0"/>
                        <a:t>0</a:t>
                      </a:r>
                    </a:p>
                  </a:txBody>
                  <a:tcPr marL="68580" marR="68580" marT="34290" marB="34290">
                    <a:solidFill>
                      <a:schemeClr val="accent1">
                        <a:lumMod val="40000"/>
                        <a:lumOff val="60000"/>
                      </a:schemeClr>
                    </a:solidFill>
                  </a:tcPr>
                </a:tc>
                <a:tc>
                  <a:txBody>
                    <a:bodyPr/>
                    <a:lstStyle/>
                    <a:p>
                      <a:pPr algn="ctr"/>
                      <a:r>
                        <a:rPr lang="en-US" sz="1000" dirty="0"/>
                        <a:t>1</a:t>
                      </a:r>
                    </a:p>
                  </a:txBody>
                  <a:tcPr marL="68580" marR="68580" marT="34290" marB="34290">
                    <a:solidFill>
                      <a:schemeClr val="accent1">
                        <a:lumMod val="40000"/>
                        <a:lumOff val="60000"/>
                      </a:schemeClr>
                    </a:solidFill>
                  </a:tcPr>
                </a:tc>
                <a:tc>
                  <a:txBody>
                    <a:bodyPr/>
                    <a:lstStyle/>
                    <a:p>
                      <a:pPr algn="ctr"/>
                      <a:r>
                        <a:rPr lang="en-US" sz="1000" dirty="0"/>
                        <a:t>1</a:t>
                      </a:r>
                    </a:p>
                  </a:txBody>
                  <a:tcPr marL="68580" marR="68580" marT="34290" marB="34290">
                    <a:solidFill>
                      <a:schemeClr val="accent1">
                        <a:lumMod val="40000"/>
                        <a:lumOff val="60000"/>
                      </a:schemeClr>
                    </a:solidFill>
                  </a:tcPr>
                </a:tc>
                <a:extLst>
                  <a:ext uri="{0D108BD9-81ED-4DB2-BD59-A6C34878D82A}">
                    <a16:rowId xmlns:a16="http://schemas.microsoft.com/office/drawing/2014/main" val="4130574741"/>
                  </a:ext>
                </a:extLst>
              </a:tr>
            </a:tbl>
          </a:graphicData>
        </a:graphic>
      </p:graphicFrame>
      <p:sp>
        <p:nvSpPr>
          <p:cNvPr id="7" name="TextBox 6"/>
          <p:cNvSpPr txBox="1"/>
          <p:nvPr/>
        </p:nvSpPr>
        <p:spPr>
          <a:xfrm>
            <a:off x="4463269" y="3394940"/>
            <a:ext cx="1243446" cy="300082"/>
          </a:xfrm>
          <a:prstGeom prst="rect">
            <a:avLst/>
          </a:prstGeom>
          <a:noFill/>
        </p:spPr>
        <p:txBody>
          <a:bodyPr wrap="square" rtlCol="0">
            <a:spAutoFit/>
          </a:bodyPr>
          <a:lstStyle/>
          <a:p>
            <a:pPr algn="l" defTabSz="685800" rtl="0"/>
            <a:r>
              <a:rPr lang="en-US" sz="1350" b="1" dirty="0">
                <a:solidFill>
                  <a:prstClr val="black"/>
                </a:solidFill>
                <a:latin typeface="Calibri"/>
              </a:rPr>
              <a:t>Kernel 2 : 3*3 </a:t>
            </a:r>
          </a:p>
        </p:txBody>
      </p:sp>
      <p:sp>
        <p:nvSpPr>
          <p:cNvPr id="8" name="TextBox 7"/>
          <p:cNvSpPr txBox="1"/>
          <p:nvPr/>
        </p:nvSpPr>
        <p:spPr>
          <a:xfrm>
            <a:off x="1046019" y="2343764"/>
            <a:ext cx="2403764" cy="507831"/>
          </a:xfrm>
          <a:prstGeom prst="rect">
            <a:avLst/>
          </a:prstGeom>
          <a:noFill/>
        </p:spPr>
        <p:txBody>
          <a:bodyPr wrap="square" rtlCol="0">
            <a:spAutoFit/>
          </a:bodyPr>
          <a:lstStyle/>
          <a:p>
            <a:pPr algn="l" defTabSz="685800" rtl="0"/>
            <a:r>
              <a:rPr lang="en-US" sz="1350" b="1" dirty="0">
                <a:solidFill>
                  <a:prstClr val="black"/>
                </a:solidFill>
                <a:latin typeface="Calibri"/>
              </a:rPr>
              <a:t>Imaging matrix with </a:t>
            </a:r>
          </a:p>
          <a:p>
            <a:pPr algn="l" defTabSz="685800" rtl="0"/>
            <a:r>
              <a:rPr lang="en-US" sz="1350" b="1" dirty="0">
                <a:solidFill>
                  <a:prstClr val="black"/>
                </a:solidFill>
                <a:latin typeface="Calibri"/>
              </a:rPr>
              <a:t>Padding = 0</a:t>
            </a:r>
          </a:p>
        </p:txBody>
      </p:sp>
      <p:graphicFrame>
        <p:nvGraphicFramePr>
          <p:cNvPr id="10" name="Table 9"/>
          <p:cNvGraphicFramePr>
            <a:graphicFrameLocks noGrp="1"/>
          </p:cNvGraphicFramePr>
          <p:nvPr>
            <p:extLst/>
          </p:nvPr>
        </p:nvGraphicFramePr>
        <p:xfrm>
          <a:off x="6664781" y="3073932"/>
          <a:ext cx="1986398" cy="2495661"/>
        </p:xfrm>
        <a:graphic>
          <a:graphicData uri="http://schemas.openxmlformats.org/drawingml/2006/table">
            <a:tbl>
              <a:tblPr bandRow="1">
                <a:tableStyleId>{5C22544A-7EE6-4342-B048-85BDC9FD1C3A}</a:tableStyleId>
              </a:tblPr>
              <a:tblGrid>
                <a:gridCol w="993199">
                  <a:extLst>
                    <a:ext uri="{9D8B030D-6E8A-4147-A177-3AD203B41FA5}">
                      <a16:colId xmlns:a16="http://schemas.microsoft.com/office/drawing/2014/main" val="3647123353"/>
                    </a:ext>
                  </a:extLst>
                </a:gridCol>
                <a:gridCol w="993199">
                  <a:extLst>
                    <a:ext uri="{9D8B030D-6E8A-4147-A177-3AD203B41FA5}">
                      <a16:colId xmlns:a16="http://schemas.microsoft.com/office/drawing/2014/main" val="2055696590"/>
                    </a:ext>
                  </a:extLst>
                </a:gridCol>
              </a:tblGrid>
              <a:tr h="356523">
                <a:tc>
                  <a:txBody>
                    <a:bodyPr/>
                    <a:lstStyle/>
                    <a:p>
                      <a:r>
                        <a:rPr lang="en-US" sz="1000" dirty="0"/>
                        <a:t>-0.01</a:t>
                      </a:r>
                    </a:p>
                  </a:txBody>
                  <a:tcPr marL="68580" marR="68580" marT="34290" marB="34290">
                    <a:solidFill>
                      <a:schemeClr val="accent1">
                        <a:lumMod val="40000"/>
                        <a:lumOff val="60000"/>
                      </a:schemeClr>
                    </a:solidFill>
                  </a:tcPr>
                </a:tc>
                <a:tc>
                  <a:txBody>
                    <a:bodyPr/>
                    <a:lstStyle/>
                    <a:p>
                      <a:r>
                        <a:rPr lang="en-US" sz="1000" dirty="0"/>
                        <a:t>0.28</a:t>
                      </a:r>
                    </a:p>
                  </a:txBody>
                  <a:tcPr marL="68580" marR="68580" marT="34290" marB="34290">
                    <a:solidFill>
                      <a:schemeClr val="accent1">
                        <a:lumMod val="40000"/>
                        <a:lumOff val="60000"/>
                      </a:schemeClr>
                    </a:solidFill>
                  </a:tcPr>
                </a:tc>
                <a:extLst>
                  <a:ext uri="{0D108BD9-81ED-4DB2-BD59-A6C34878D82A}">
                    <a16:rowId xmlns:a16="http://schemas.microsoft.com/office/drawing/2014/main" val="2039996916"/>
                  </a:ext>
                </a:extLst>
              </a:tr>
              <a:tr h="356523">
                <a:tc>
                  <a:txBody>
                    <a:bodyPr/>
                    <a:lstStyle/>
                    <a:p>
                      <a:r>
                        <a:rPr lang="en-US" sz="1000" dirty="0"/>
                        <a:t>0.06</a:t>
                      </a:r>
                    </a:p>
                  </a:txBody>
                  <a:tcPr marL="68580" marR="68580" marT="34290" marB="34290">
                    <a:solidFill>
                      <a:schemeClr val="accent1">
                        <a:lumMod val="40000"/>
                        <a:lumOff val="60000"/>
                      </a:schemeClr>
                    </a:solidFill>
                  </a:tcPr>
                </a:tc>
                <a:tc>
                  <a:txBody>
                    <a:bodyPr/>
                    <a:lstStyle/>
                    <a:p>
                      <a:r>
                        <a:rPr lang="en-US" sz="1000" dirty="0"/>
                        <a:t>0.34</a:t>
                      </a:r>
                    </a:p>
                  </a:txBody>
                  <a:tcPr marL="68580" marR="68580" marT="34290" marB="34290">
                    <a:solidFill>
                      <a:schemeClr val="accent1">
                        <a:lumMod val="40000"/>
                        <a:lumOff val="60000"/>
                      </a:schemeClr>
                    </a:solidFill>
                  </a:tcPr>
                </a:tc>
                <a:extLst>
                  <a:ext uri="{0D108BD9-81ED-4DB2-BD59-A6C34878D82A}">
                    <a16:rowId xmlns:a16="http://schemas.microsoft.com/office/drawing/2014/main" val="4268013415"/>
                  </a:ext>
                </a:extLst>
              </a:tr>
              <a:tr h="356523">
                <a:tc>
                  <a:txBody>
                    <a:bodyPr/>
                    <a:lstStyle/>
                    <a:p>
                      <a:r>
                        <a:rPr lang="en-US" sz="1000" dirty="0"/>
                        <a:t>-0.07</a:t>
                      </a:r>
                    </a:p>
                  </a:txBody>
                  <a:tcPr marL="68580" marR="68580" marT="34290" marB="34290">
                    <a:solidFill>
                      <a:schemeClr val="accent1">
                        <a:lumMod val="40000"/>
                        <a:lumOff val="60000"/>
                      </a:schemeClr>
                    </a:solidFill>
                  </a:tcPr>
                </a:tc>
                <a:tc>
                  <a:txBody>
                    <a:bodyPr/>
                    <a:lstStyle/>
                    <a:p>
                      <a:r>
                        <a:rPr lang="en-US" sz="1000" dirty="0"/>
                        <a:t>0.12</a:t>
                      </a:r>
                    </a:p>
                  </a:txBody>
                  <a:tcPr marL="68580" marR="68580" marT="34290" marB="34290">
                    <a:solidFill>
                      <a:schemeClr val="accent1">
                        <a:lumMod val="40000"/>
                        <a:lumOff val="60000"/>
                      </a:schemeClr>
                    </a:solidFill>
                  </a:tcPr>
                </a:tc>
                <a:extLst>
                  <a:ext uri="{0D108BD9-81ED-4DB2-BD59-A6C34878D82A}">
                    <a16:rowId xmlns:a16="http://schemas.microsoft.com/office/drawing/2014/main" val="736234834"/>
                  </a:ext>
                </a:extLst>
              </a:tr>
              <a:tr h="356523">
                <a:tc>
                  <a:txBody>
                    <a:bodyPr/>
                    <a:lstStyle/>
                    <a:p>
                      <a:r>
                        <a:rPr lang="en-US" sz="1000" dirty="0"/>
                        <a:t>0.11</a:t>
                      </a:r>
                    </a:p>
                  </a:txBody>
                  <a:tcPr marL="68580" marR="68580" marT="34290" marB="34290">
                    <a:solidFill>
                      <a:schemeClr val="accent1">
                        <a:lumMod val="40000"/>
                        <a:lumOff val="60000"/>
                      </a:schemeClr>
                    </a:solidFill>
                  </a:tcPr>
                </a:tc>
                <a:tc>
                  <a:txBody>
                    <a:bodyPr/>
                    <a:lstStyle/>
                    <a:p>
                      <a:r>
                        <a:rPr lang="en-US" sz="1000" dirty="0"/>
                        <a:t>0.23</a:t>
                      </a:r>
                    </a:p>
                  </a:txBody>
                  <a:tcPr marL="68580" marR="68580" marT="34290" marB="34290">
                    <a:solidFill>
                      <a:schemeClr val="accent1">
                        <a:lumMod val="40000"/>
                        <a:lumOff val="60000"/>
                      </a:schemeClr>
                    </a:solidFill>
                  </a:tcPr>
                </a:tc>
                <a:extLst>
                  <a:ext uri="{0D108BD9-81ED-4DB2-BD59-A6C34878D82A}">
                    <a16:rowId xmlns:a16="http://schemas.microsoft.com/office/drawing/2014/main" val="539129643"/>
                  </a:ext>
                </a:extLst>
              </a:tr>
              <a:tr h="356523">
                <a:tc>
                  <a:txBody>
                    <a:bodyPr/>
                    <a:lstStyle/>
                    <a:p>
                      <a:r>
                        <a:rPr lang="en-US" sz="1000" dirty="0"/>
                        <a:t>0.13</a:t>
                      </a:r>
                    </a:p>
                  </a:txBody>
                  <a:tcPr marL="68580" marR="68580" marT="34290" marB="34290">
                    <a:solidFill>
                      <a:schemeClr val="accent1">
                        <a:lumMod val="40000"/>
                        <a:lumOff val="60000"/>
                      </a:schemeClr>
                    </a:solidFill>
                  </a:tcPr>
                </a:tc>
                <a:tc>
                  <a:txBody>
                    <a:bodyPr/>
                    <a:lstStyle/>
                    <a:p>
                      <a:r>
                        <a:rPr lang="en-US" sz="1000" dirty="0"/>
                        <a:t>0.06</a:t>
                      </a:r>
                    </a:p>
                  </a:txBody>
                  <a:tcPr marL="68580" marR="68580" marT="34290" marB="34290">
                    <a:solidFill>
                      <a:schemeClr val="accent1">
                        <a:lumMod val="40000"/>
                        <a:lumOff val="60000"/>
                      </a:schemeClr>
                    </a:solidFill>
                  </a:tcPr>
                </a:tc>
                <a:extLst>
                  <a:ext uri="{0D108BD9-81ED-4DB2-BD59-A6C34878D82A}">
                    <a16:rowId xmlns:a16="http://schemas.microsoft.com/office/drawing/2014/main" val="1098550805"/>
                  </a:ext>
                </a:extLst>
              </a:tr>
              <a:tr h="356523">
                <a:tc>
                  <a:txBody>
                    <a:bodyPr/>
                    <a:lstStyle/>
                    <a:p>
                      <a:r>
                        <a:rPr lang="en-US" sz="1000" dirty="0"/>
                        <a:t>-0.08</a:t>
                      </a:r>
                    </a:p>
                  </a:txBody>
                  <a:tcPr marL="68580" marR="68580" marT="34290" marB="34290">
                    <a:solidFill>
                      <a:schemeClr val="accent1">
                        <a:lumMod val="40000"/>
                        <a:lumOff val="60000"/>
                      </a:schemeClr>
                    </a:solidFill>
                  </a:tcPr>
                </a:tc>
                <a:tc>
                  <a:txBody>
                    <a:bodyPr/>
                    <a:lstStyle/>
                    <a:p>
                      <a:r>
                        <a:rPr lang="en-US" sz="1000" dirty="0"/>
                        <a:t>0.34</a:t>
                      </a:r>
                    </a:p>
                  </a:txBody>
                  <a:tcPr marL="68580" marR="68580" marT="34290" marB="34290">
                    <a:solidFill>
                      <a:schemeClr val="accent1">
                        <a:lumMod val="40000"/>
                        <a:lumOff val="60000"/>
                      </a:schemeClr>
                    </a:solidFill>
                  </a:tcPr>
                </a:tc>
                <a:extLst>
                  <a:ext uri="{0D108BD9-81ED-4DB2-BD59-A6C34878D82A}">
                    <a16:rowId xmlns:a16="http://schemas.microsoft.com/office/drawing/2014/main" val="3192019095"/>
                  </a:ext>
                </a:extLst>
              </a:tr>
              <a:tr h="356523">
                <a:tc>
                  <a:txBody>
                    <a:bodyPr/>
                    <a:lstStyle/>
                    <a:p>
                      <a:r>
                        <a:rPr lang="en-US" sz="1000" dirty="0"/>
                        <a:t>0.07</a:t>
                      </a:r>
                    </a:p>
                  </a:txBody>
                  <a:tcPr marL="68580" marR="68580" marT="34290" marB="34290">
                    <a:solidFill>
                      <a:schemeClr val="accent1">
                        <a:lumMod val="40000"/>
                        <a:lumOff val="60000"/>
                      </a:schemeClr>
                    </a:solidFill>
                  </a:tcPr>
                </a:tc>
                <a:tc>
                  <a:txBody>
                    <a:bodyPr/>
                    <a:lstStyle/>
                    <a:p>
                      <a:r>
                        <a:rPr lang="en-US" sz="1000" dirty="0"/>
                        <a:t>0.12</a:t>
                      </a:r>
                    </a:p>
                  </a:txBody>
                  <a:tcPr marL="68580" marR="68580" marT="34290" marB="34290">
                    <a:solidFill>
                      <a:schemeClr val="accent1">
                        <a:lumMod val="40000"/>
                        <a:lumOff val="60000"/>
                      </a:schemeClr>
                    </a:solidFill>
                  </a:tcPr>
                </a:tc>
                <a:extLst>
                  <a:ext uri="{0D108BD9-81ED-4DB2-BD59-A6C34878D82A}">
                    <a16:rowId xmlns:a16="http://schemas.microsoft.com/office/drawing/2014/main" val="2656043631"/>
                  </a:ext>
                </a:extLst>
              </a:tr>
            </a:tbl>
          </a:graphicData>
        </a:graphic>
      </p:graphicFrame>
      <p:sp>
        <p:nvSpPr>
          <p:cNvPr id="13" name="TextBox 12"/>
          <p:cNvSpPr txBox="1"/>
          <p:nvPr/>
        </p:nvSpPr>
        <p:spPr>
          <a:xfrm>
            <a:off x="6850646" y="2506807"/>
            <a:ext cx="1461655" cy="300082"/>
          </a:xfrm>
          <a:prstGeom prst="rect">
            <a:avLst/>
          </a:prstGeom>
          <a:noFill/>
        </p:spPr>
        <p:txBody>
          <a:bodyPr wrap="square" rtlCol="0">
            <a:spAutoFit/>
          </a:bodyPr>
          <a:lstStyle/>
          <a:p>
            <a:pPr algn="l" defTabSz="685800" rtl="0"/>
            <a:r>
              <a:rPr lang="en-US" sz="1350" b="1" dirty="0">
                <a:solidFill>
                  <a:prstClr val="black"/>
                </a:solidFill>
                <a:effectLst>
                  <a:outerShdw blurRad="38100" dist="38100" dir="2700000" algn="tl">
                    <a:srgbClr val="000000">
                      <a:alpha val="43137"/>
                    </a:srgbClr>
                  </a:outerShdw>
                </a:effectLst>
                <a:latin typeface="Calibri"/>
              </a:rPr>
              <a:t>Feature mapping</a:t>
            </a:r>
          </a:p>
        </p:txBody>
      </p:sp>
      <p:sp>
        <p:nvSpPr>
          <p:cNvPr id="11" name="مستطيل 10">
            <a:extLst>
              <a:ext uri="{FF2B5EF4-FFF2-40B4-BE49-F238E27FC236}">
                <a16:creationId xmlns:a16="http://schemas.microsoft.com/office/drawing/2014/main" id="{3DCE8F30-2704-4F7E-982A-BD20DEE046CE}"/>
              </a:ext>
            </a:extLst>
          </p:cNvPr>
          <p:cNvSpPr/>
          <p:nvPr/>
        </p:nvSpPr>
        <p:spPr>
          <a:xfrm>
            <a:off x="1139484" y="1242754"/>
            <a:ext cx="6956831" cy="484748"/>
          </a:xfrm>
          <a:prstGeom prst="rect">
            <a:avLst/>
          </a:prstGeom>
          <a:solidFill>
            <a:schemeClr val="bg1"/>
          </a:solidFill>
          <a:ln w="28575">
            <a:solidFill>
              <a:schemeClr val="bg2">
                <a:lumMod val="10000"/>
              </a:schemeClr>
            </a:solidFill>
          </a:ln>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sz="2400" b="1" dirty="0">
                <a:solidFill>
                  <a:srgbClr val="FF4BFF"/>
                </a:solidFill>
                <a:latin typeface="Calibri"/>
              </a:rPr>
              <a:t>Using a second filter To discover higher level features</a:t>
            </a:r>
          </a:p>
        </p:txBody>
      </p:sp>
    </p:spTree>
    <p:extLst>
      <p:ext uri="{BB962C8B-B14F-4D97-AF65-F5344CB8AC3E}">
        <p14:creationId xmlns:p14="http://schemas.microsoft.com/office/powerpoint/2010/main" val="3963308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42668" y="1053372"/>
            <a:ext cx="8658664" cy="4709986"/>
          </a:xfrm>
          <a:prstGeom prst="roundRect">
            <a:avLst/>
          </a:prstGeom>
          <a:solidFill>
            <a:schemeClr val="bg1">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685800" rtl="0"/>
            <a:endParaRPr lang="en-US" sz="1350">
              <a:solidFill>
                <a:prstClr val="white"/>
              </a:solidFill>
              <a:latin typeface="Calibri"/>
            </a:endParaRPr>
          </a:p>
        </p:txBody>
      </p:sp>
      <p:pic>
        <p:nvPicPr>
          <p:cNvPr id="15" name="Content Placeholder 3">
            <a:extLst>
              <a:ext uri="{FF2B5EF4-FFF2-40B4-BE49-F238E27FC236}">
                <a16:creationId xmlns:a16="http://schemas.microsoft.com/office/drawing/2014/main" id="{160FA82B-55A7-4F15-8F2E-D38479B2A192}"/>
              </a:ext>
            </a:extLst>
          </p:cNvPr>
          <p:cNvPicPr>
            <a:picLocks noGrp="1" noChangeAspect="1"/>
          </p:cNvPicPr>
          <p:nvPr>
            <p:ph idx="1"/>
          </p:nvPr>
        </p:nvPicPr>
        <p:blipFill>
          <a:blip r:embed="rId2"/>
          <a:stretch>
            <a:fillRect/>
          </a:stretch>
        </p:blipFill>
        <p:spPr>
          <a:xfrm>
            <a:off x="627389" y="1552973"/>
            <a:ext cx="2007282" cy="2761382"/>
          </a:xfrm>
          <a:prstGeom prst="rect">
            <a:avLst/>
          </a:prstGeom>
          <a:ln>
            <a:noFill/>
          </a:ln>
          <a:effectLst>
            <a:outerShdw blurRad="292100" dist="139700" dir="2700000" algn="tl" rotWithShape="0">
              <a:srgbClr val="333333">
                <a:alpha val="65000"/>
              </a:srgbClr>
            </a:outerShdw>
          </a:effectLst>
        </p:spPr>
      </p:pic>
      <p:sp>
        <p:nvSpPr>
          <p:cNvPr id="16" name="TextBox 4">
            <a:extLst>
              <a:ext uri="{FF2B5EF4-FFF2-40B4-BE49-F238E27FC236}">
                <a16:creationId xmlns:a16="http://schemas.microsoft.com/office/drawing/2014/main" id="{63AA5E37-DE86-42E0-9DF2-8B953343DFB8}"/>
              </a:ext>
            </a:extLst>
          </p:cNvPr>
          <p:cNvSpPr txBox="1"/>
          <p:nvPr/>
        </p:nvSpPr>
        <p:spPr>
          <a:xfrm>
            <a:off x="792373" y="1192882"/>
            <a:ext cx="1842299" cy="530915"/>
          </a:xfrm>
          <a:prstGeom prst="rect">
            <a:avLst/>
          </a:prstGeom>
          <a:noFill/>
        </p:spPr>
        <p:txBody>
          <a:bodyPr wrap="square" rtlCol="0">
            <a:spAutoFit/>
          </a:bodyPr>
          <a:lstStyle/>
          <a:p>
            <a:pPr algn="l" defTabSz="685800" rtl="0"/>
            <a:r>
              <a:rPr lang="en-US" sz="1500" b="1" dirty="0">
                <a:solidFill>
                  <a:srgbClr val="FFC000">
                    <a:lumMod val="75000"/>
                  </a:srgbClr>
                </a:solidFill>
                <a:latin typeface="Calibri"/>
              </a:rPr>
              <a:t>Feature mapping</a:t>
            </a:r>
          </a:p>
          <a:p>
            <a:pPr algn="l" defTabSz="685800" rtl="0"/>
            <a:endParaRPr lang="en-US" sz="1350" dirty="0">
              <a:solidFill>
                <a:prstClr val="black"/>
              </a:solidFill>
              <a:latin typeface="Calibri"/>
            </a:endParaRPr>
          </a:p>
        </p:txBody>
      </p:sp>
      <p:graphicFrame>
        <p:nvGraphicFramePr>
          <p:cNvPr id="17" name="Table 9">
            <a:extLst>
              <a:ext uri="{FF2B5EF4-FFF2-40B4-BE49-F238E27FC236}">
                <a16:creationId xmlns:a16="http://schemas.microsoft.com/office/drawing/2014/main" id="{CE40A507-BF95-4836-882B-3ED0949632F7}"/>
              </a:ext>
            </a:extLst>
          </p:cNvPr>
          <p:cNvGraphicFramePr>
            <a:graphicFrameLocks noGrp="1"/>
          </p:cNvGraphicFramePr>
          <p:nvPr>
            <p:extLst/>
          </p:nvPr>
        </p:nvGraphicFramePr>
        <p:xfrm>
          <a:off x="3565015" y="2042635"/>
          <a:ext cx="1986398" cy="2761381"/>
        </p:xfrm>
        <a:graphic>
          <a:graphicData uri="http://schemas.openxmlformats.org/drawingml/2006/table">
            <a:tbl>
              <a:tblPr bandRow="1">
                <a:tableStyleId>{5C22544A-7EE6-4342-B048-85BDC9FD1C3A}</a:tableStyleId>
              </a:tblPr>
              <a:tblGrid>
                <a:gridCol w="993199">
                  <a:extLst>
                    <a:ext uri="{9D8B030D-6E8A-4147-A177-3AD203B41FA5}">
                      <a16:colId xmlns:a16="http://schemas.microsoft.com/office/drawing/2014/main" val="3647123353"/>
                    </a:ext>
                  </a:extLst>
                </a:gridCol>
                <a:gridCol w="993199">
                  <a:extLst>
                    <a:ext uri="{9D8B030D-6E8A-4147-A177-3AD203B41FA5}">
                      <a16:colId xmlns:a16="http://schemas.microsoft.com/office/drawing/2014/main" val="2055696590"/>
                    </a:ext>
                  </a:extLst>
                </a:gridCol>
              </a:tblGrid>
              <a:tr h="394483">
                <a:tc>
                  <a:txBody>
                    <a:bodyPr/>
                    <a:lstStyle/>
                    <a:p>
                      <a:r>
                        <a:rPr lang="en-US" sz="1000" b="1" dirty="0"/>
                        <a:t>0</a:t>
                      </a:r>
                    </a:p>
                  </a:txBody>
                  <a:tcPr marL="68580" marR="68580" marT="34290" marB="34290">
                    <a:solidFill>
                      <a:schemeClr val="accent1">
                        <a:lumMod val="40000"/>
                        <a:lumOff val="60000"/>
                      </a:schemeClr>
                    </a:solidFill>
                  </a:tcPr>
                </a:tc>
                <a:tc>
                  <a:txBody>
                    <a:bodyPr/>
                    <a:lstStyle/>
                    <a:p>
                      <a:r>
                        <a:rPr lang="en-US" sz="1000" b="1" dirty="0"/>
                        <a:t>0.28</a:t>
                      </a:r>
                    </a:p>
                  </a:txBody>
                  <a:tcPr marL="68580" marR="68580" marT="34290" marB="34290">
                    <a:solidFill>
                      <a:schemeClr val="accent1">
                        <a:lumMod val="40000"/>
                        <a:lumOff val="60000"/>
                      </a:schemeClr>
                    </a:solidFill>
                  </a:tcPr>
                </a:tc>
                <a:extLst>
                  <a:ext uri="{0D108BD9-81ED-4DB2-BD59-A6C34878D82A}">
                    <a16:rowId xmlns:a16="http://schemas.microsoft.com/office/drawing/2014/main" val="2039996916"/>
                  </a:ext>
                </a:extLst>
              </a:tr>
              <a:tr h="394483">
                <a:tc>
                  <a:txBody>
                    <a:bodyPr/>
                    <a:lstStyle/>
                    <a:p>
                      <a:r>
                        <a:rPr lang="en-US" sz="1000" b="1" dirty="0"/>
                        <a:t>0.06</a:t>
                      </a:r>
                    </a:p>
                  </a:txBody>
                  <a:tcPr marL="68580" marR="68580" marT="34290" marB="34290">
                    <a:solidFill>
                      <a:schemeClr val="accent1">
                        <a:lumMod val="40000"/>
                        <a:lumOff val="60000"/>
                      </a:schemeClr>
                    </a:solidFill>
                  </a:tcPr>
                </a:tc>
                <a:tc>
                  <a:txBody>
                    <a:bodyPr/>
                    <a:lstStyle/>
                    <a:p>
                      <a:r>
                        <a:rPr lang="en-US" sz="1000" b="1" dirty="0"/>
                        <a:t>0.34</a:t>
                      </a:r>
                    </a:p>
                  </a:txBody>
                  <a:tcPr marL="68580" marR="68580" marT="34290" marB="34290">
                    <a:solidFill>
                      <a:schemeClr val="accent1">
                        <a:lumMod val="40000"/>
                        <a:lumOff val="60000"/>
                      </a:schemeClr>
                    </a:solidFill>
                  </a:tcPr>
                </a:tc>
                <a:extLst>
                  <a:ext uri="{0D108BD9-81ED-4DB2-BD59-A6C34878D82A}">
                    <a16:rowId xmlns:a16="http://schemas.microsoft.com/office/drawing/2014/main" val="4268013415"/>
                  </a:ext>
                </a:extLst>
              </a:tr>
              <a:tr h="394483">
                <a:tc>
                  <a:txBody>
                    <a:bodyPr/>
                    <a:lstStyle/>
                    <a:p>
                      <a:r>
                        <a:rPr lang="en-US" sz="1000" b="1" dirty="0"/>
                        <a:t>0</a:t>
                      </a:r>
                    </a:p>
                  </a:txBody>
                  <a:tcPr marL="68580" marR="68580" marT="34290" marB="34290">
                    <a:solidFill>
                      <a:schemeClr val="accent1">
                        <a:lumMod val="40000"/>
                        <a:lumOff val="60000"/>
                      </a:schemeClr>
                    </a:solidFill>
                  </a:tcPr>
                </a:tc>
                <a:tc>
                  <a:txBody>
                    <a:bodyPr/>
                    <a:lstStyle/>
                    <a:p>
                      <a:r>
                        <a:rPr lang="en-US" sz="1000" b="1" dirty="0"/>
                        <a:t>0.12</a:t>
                      </a:r>
                    </a:p>
                  </a:txBody>
                  <a:tcPr marL="68580" marR="68580" marT="34290" marB="34290">
                    <a:solidFill>
                      <a:schemeClr val="accent1">
                        <a:lumMod val="40000"/>
                        <a:lumOff val="60000"/>
                      </a:schemeClr>
                    </a:solidFill>
                  </a:tcPr>
                </a:tc>
                <a:extLst>
                  <a:ext uri="{0D108BD9-81ED-4DB2-BD59-A6C34878D82A}">
                    <a16:rowId xmlns:a16="http://schemas.microsoft.com/office/drawing/2014/main" val="736234834"/>
                  </a:ext>
                </a:extLst>
              </a:tr>
              <a:tr h="394483">
                <a:tc>
                  <a:txBody>
                    <a:bodyPr/>
                    <a:lstStyle/>
                    <a:p>
                      <a:r>
                        <a:rPr lang="en-US" sz="1000" b="1" dirty="0"/>
                        <a:t>0.11</a:t>
                      </a:r>
                    </a:p>
                  </a:txBody>
                  <a:tcPr marL="68580" marR="68580" marT="34290" marB="34290">
                    <a:solidFill>
                      <a:schemeClr val="accent1">
                        <a:lumMod val="40000"/>
                        <a:lumOff val="60000"/>
                      </a:schemeClr>
                    </a:solidFill>
                  </a:tcPr>
                </a:tc>
                <a:tc>
                  <a:txBody>
                    <a:bodyPr/>
                    <a:lstStyle/>
                    <a:p>
                      <a:r>
                        <a:rPr lang="en-US" sz="1000" b="1" dirty="0"/>
                        <a:t>0.23</a:t>
                      </a:r>
                    </a:p>
                  </a:txBody>
                  <a:tcPr marL="68580" marR="68580" marT="34290" marB="34290">
                    <a:solidFill>
                      <a:schemeClr val="accent1">
                        <a:lumMod val="40000"/>
                        <a:lumOff val="60000"/>
                      </a:schemeClr>
                    </a:solidFill>
                  </a:tcPr>
                </a:tc>
                <a:extLst>
                  <a:ext uri="{0D108BD9-81ED-4DB2-BD59-A6C34878D82A}">
                    <a16:rowId xmlns:a16="http://schemas.microsoft.com/office/drawing/2014/main" val="539129643"/>
                  </a:ext>
                </a:extLst>
              </a:tr>
              <a:tr h="394483">
                <a:tc>
                  <a:txBody>
                    <a:bodyPr/>
                    <a:lstStyle/>
                    <a:p>
                      <a:r>
                        <a:rPr lang="en-US" sz="1000" b="1" dirty="0"/>
                        <a:t>0.13</a:t>
                      </a:r>
                    </a:p>
                  </a:txBody>
                  <a:tcPr marL="68580" marR="68580" marT="34290" marB="34290">
                    <a:solidFill>
                      <a:schemeClr val="accent1">
                        <a:lumMod val="40000"/>
                        <a:lumOff val="60000"/>
                      </a:schemeClr>
                    </a:solidFill>
                  </a:tcPr>
                </a:tc>
                <a:tc>
                  <a:txBody>
                    <a:bodyPr/>
                    <a:lstStyle/>
                    <a:p>
                      <a:r>
                        <a:rPr lang="en-US" sz="1000" b="1" dirty="0"/>
                        <a:t>0.06</a:t>
                      </a:r>
                    </a:p>
                  </a:txBody>
                  <a:tcPr marL="68580" marR="68580" marT="34290" marB="34290">
                    <a:solidFill>
                      <a:schemeClr val="accent1">
                        <a:lumMod val="40000"/>
                        <a:lumOff val="60000"/>
                      </a:schemeClr>
                    </a:solidFill>
                  </a:tcPr>
                </a:tc>
                <a:extLst>
                  <a:ext uri="{0D108BD9-81ED-4DB2-BD59-A6C34878D82A}">
                    <a16:rowId xmlns:a16="http://schemas.microsoft.com/office/drawing/2014/main" val="1098550805"/>
                  </a:ext>
                </a:extLst>
              </a:tr>
              <a:tr h="394483">
                <a:tc>
                  <a:txBody>
                    <a:bodyPr/>
                    <a:lstStyle/>
                    <a:p>
                      <a:r>
                        <a:rPr lang="en-US" sz="1000" b="1" dirty="0"/>
                        <a:t>0</a:t>
                      </a:r>
                    </a:p>
                  </a:txBody>
                  <a:tcPr marL="68580" marR="68580" marT="34290" marB="34290">
                    <a:solidFill>
                      <a:schemeClr val="accent1">
                        <a:lumMod val="40000"/>
                        <a:lumOff val="60000"/>
                      </a:schemeClr>
                    </a:solidFill>
                  </a:tcPr>
                </a:tc>
                <a:tc>
                  <a:txBody>
                    <a:bodyPr/>
                    <a:lstStyle/>
                    <a:p>
                      <a:r>
                        <a:rPr lang="en-US" sz="1000" b="1" dirty="0"/>
                        <a:t>0.34</a:t>
                      </a:r>
                    </a:p>
                  </a:txBody>
                  <a:tcPr marL="68580" marR="68580" marT="34290" marB="34290">
                    <a:solidFill>
                      <a:schemeClr val="accent1">
                        <a:lumMod val="40000"/>
                        <a:lumOff val="60000"/>
                      </a:schemeClr>
                    </a:solidFill>
                  </a:tcPr>
                </a:tc>
                <a:extLst>
                  <a:ext uri="{0D108BD9-81ED-4DB2-BD59-A6C34878D82A}">
                    <a16:rowId xmlns:a16="http://schemas.microsoft.com/office/drawing/2014/main" val="3192019095"/>
                  </a:ext>
                </a:extLst>
              </a:tr>
              <a:tr h="394483">
                <a:tc>
                  <a:txBody>
                    <a:bodyPr/>
                    <a:lstStyle/>
                    <a:p>
                      <a:r>
                        <a:rPr lang="en-US" sz="1000" b="1" dirty="0"/>
                        <a:t>0.07</a:t>
                      </a:r>
                    </a:p>
                  </a:txBody>
                  <a:tcPr marL="68580" marR="68580" marT="34290" marB="34290">
                    <a:solidFill>
                      <a:schemeClr val="accent1">
                        <a:lumMod val="40000"/>
                        <a:lumOff val="60000"/>
                      </a:schemeClr>
                    </a:solidFill>
                  </a:tcPr>
                </a:tc>
                <a:tc>
                  <a:txBody>
                    <a:bodyPr/>
                    <a:lstStyle/>
                    <a:p>
                      <a:r>
                        <a:rPr lang="en-US" sz="1000" b="1" dirty="0"/>
                        <a:t>0.12</a:t>
                      </a:r>
                    </a:p>
                  </a:txBody>
                  <a:tcPr marL="68580" marR="68580" marT="34290" marB="34290">
                    <a:solidFill>
                      <a:schemeClr val="accent1">
                        <a:lumMod val="40000"/>
                        <a:lumOff val="60000"/>
                      </a:schemeClr>
                    </a:solidFill>
                  </a:tcPr>
                </a:tc>
                <a:extLst>
                  <a:ext uri="{0D108BD9-81ED-4DB2-BD59-A6C34878D82A}">
                    <a16:rowId xmlns:a16="http://schemas.microsoft.com/office/drawing/2014/main" val="2656043631"/>
                  </a:ext>
                </a:extLst>
              </a:tr>
            </a:tbl>
          </a:graphicData>
        </a:graphic>
      </p:graphicFrame>
      <p:sp>
        <p:nvSpPr>
          <p:cNvPr id="18" name="TextBox 10">
            <a:extLst>
              <a:ext uri="{FF2B5EF4-FFF2-40B4-BE49-F238E27FC236}">
                <a16:creationId xmlns:a16="http://schemas.microsoft.com/office/drawing/2014/main" id="{7E6C243F-01C8-4DB8-BEA0-84FE27ED4546}"/>
              </a:ext>
            </a:extLst>
          </p:cNvPr>
          <p:cNvSpPr txBox="1"/>
          <p:nvPr/>
        </p:nvSpPr>
        <p:spPr>
          <a:xfrm>
            <a:off x="3565015" y="1708014"/>
            <a:ext cx="2387248" cy="323165"/>
          </a:xfrm>
          <a:prstGeom prst="rect">
            <a:avLst/>
          </a:prstGeom>
          <a:noFill/>
        </p:spPr>
        <p:txBody>
          <a:bodyPr wrap="square" rtlCol="0">
            <a:spAutoFit/>
          </a:bodyPr>
          <a:lstStyle/>
          <a:p>
            <a:pPr algn="ctr" defTabSz="685800" rtl="0"/>
            <a:r>
              <a:rPr lang="en-US" sz="1500" b="1" dirty="0">
                <a:solidFill>
                  <a:srgbClr val="FFC000">
                    <a:lumMod val="75000"/>
                  </a:srgbClr>
                </a:solidFill>
                <a:latin typeface="Calibri"/>
              </a:rPr>
              <a:t>RelU </a:t>
            </a:r>
          </a:p>
        </p:txBody>
      </p:sp>
      <p:sp>
        <p:nvSpPr>
          <p:cNvPr id="19" name="Right Arrow 11">
            <a:extLst>
              <a:ext uri="{FF2B5EF4-FFF2-40B4-BE49-F238E27FC236}">
                <a16:creationId xmlns:a16="http://schemas.microsoft.com/office/drawing/2014/main" id="{6B20E8F0-FE46-4D7C-8C19-D465E3AA4CCE}"/>
              </a:ext>
            </a:extLst>
          </p:cNvPr>
          <p:cNvSpPr/>
          <p:nvPr/>
        </p:nvSpPr>
        <p:spPr>
          <a:xfrm>
            <a:off x="2726000" y="2813721"/>
            <a:ext cx="740760" cy="43641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85800" rtl="0"/>
            <a:endParaRPr lang="en-US" sz="1350">
              <a:solidFill>
                <a:prstClr val="white"/>
              </a:solidFill>
              <a:latin typeface="Calibri"/>
            </a:endParaRPr>
          </a:p>
        </p:txBody>
      </p:sp>
      <p:graphicFrame>
        <p:nvGraphicFramePr>
          <p:cNvPr id="20" name="Content Placeholder 3">
            <a:extLst>
              <a:ext uri="{FF2B5EF4-FFF2-40B4-BE49-F238E27FC236}">
                <a16:creationId xmlns:a16="http://schemas.microsoft.com/office/drawing/2014/main" id="{909B996F-26FE-4A40-BD26-263C041D8457}"/>
              </a:ext>
            </a:extLst>
          </p:cNvPr>
          <p:cNvGraphicFramePr>
            <a:graphicFrameLocks/>
          </p:cNvGraphicFramePr>
          <p:nvPr>
            <p:extLst/>
          </p:nvPr>
        </p:nvGraphicFramePr>
        <p:xfrm>
          <a:off x="6394805" y="2813720"/>
          <a:ext cx="2253096" cy="2708568"/>
        </p:xfrm>
        <a:graphic>
          <a:graphicData uri="http://schemas.openxmlformats.org/drawingml/2006/table">
            <a:tbl>
              <a:tblPr bandRow="1">
                <a:tableStyleId>{5C22544A-7EE6-4342-B048-85BDC9FD1C3A}</a:tableStyleId>
              </a:tblPr>
              <a:tblGrid>
                <a:gridCol w="1126548">
                  <a:extLst>
                    <a:ext uri="{9D8B030D-6E8A-4147-A177-3AD203B41FA5}">
                      <a16:colId xmlns:a16="http://schemas.microsoft.com/office/drawing/2014/main" val="2928501111"/>
                    </a:ext>
                  </a:extLst>
                </a:gridCol>
                <a:gridCol w="1126548">
                  <a:extLst>
                    <a:ext uri="{9D8B030D-6E8A-4147-A177-3AD203B41FA5}">
                      <a16:colId xmlns:a16="http://schemas.microsoft.com/office/drawing/2014/main" val="1400448984"/>
                    </a:ext>
                  </a:extLst>
                </a:gridCol>
              </a:tblGrid>
              <a:tr h="451428">
                <a:tc>
                  <a:txBody>
                    <a:bodyPr/>
                    <a:lstStyle/>
                    <a:p>
                      <a:r>
                        <a:rPr lang="en-US" sz="1000" b="1" dirty="0"/>
                        <a:t>0.06</a:t>
                      </a:r>
                    </a:p>
                  </a:txBody>
                  <a:tcPr marL="68580" marR="68580" marT="34290" marB="34290"/>
                </a:tc>
                <a:tc>
                  <a:txBody>
                    <a:bodyPr/>
                    <a:lstStyle/>
                    <a:p>
                      <a:r>
                        <a:rPr lang="en-US" sz="1000" b="1" dirty="0"/>
                        <a:t>0.34</a:t>
                      </a:r>
                    </a:p>
                  </a:txBody>
                  <a:tcPr marL="68580" marR="68580" marT="34290" marB="34290"/>
                </a:tc>
                <a:extLst>
                  <a:ext uri="{0D108BD9-81ED-4DB2-BD59-A6C34878D82A}">
                    <a16:rowId xmlns:a16="http://schemas.microsoft.com/office/drawing/2014/main" val="3278604133"/>
                  </a:ext>
                </a:extLst>
              </a:tr>
              <a:tr h="451428">
                <a:tc>
                  <a:txBody>
                    <a:bodyPr/>
                    <a:lstStyle/>
                    <a:p>
                      <a:r>
                        <a:rPr lang="en-US" sz="1000" b="1" dirty="0"/>
                        <a:t>0.06</a:t>
                      </a:r>
                    </a:p>
                  </a:txBody>
                  <a:tcPr marL="68580" marR="68580" marT="34290" marB="34290"/>
                </a:tc>
                <a:tc>
                  <a:txBody>
                    <a:bodyPr/>
                    <a:lstStyle/>
                    <a:p>
                      <a:r>
                        <a:rPr lang="en-US" sz="1000" b="1" dirty="0"/>
                        <a:t>0.34</a:t>
                      </a:r>
                    </a:p>
                  </a:txBody>
                  <a:tcPr marL="68580" marR="68580" marT="34290" marB="34290"/>
                </a:tc>
                <a:extLst>
                  <a:ext uri="{0D108BD9-81ED-4DB2-BD59-A6C34878D82A}">
                    <a16:rowId xmlns:a16="http://schemas.microsoft.com/office/drawing/2014/main" val="260550265"/>
                  </a:ext>
                </a:extLst>
              </a:tr>
              <a:tr h="451428">
                <a:tc>
                  <a:txBody>
                    <a:bodyPr/>
                    <a:lstStyle/>
                    <a:p>
                      <a:r>
                        <a:rPr lang="en-US" sz="1000" b="1" dirty="0"/>
                        <a:t>0.11</a:t>
                      </a:r>
                    </a:p>
                  </a:txBody>
                  <a:tcPr marL="68580" marR="68580" marT="34290" marB="34290"/>
                </a:tc>
                <a:tc>
                  <a:txBody>
                    <a:bodyPr/>
                    <a:lstStyle/>
                    <a:p>
                      <a:r>
                        <a:rPr lang="en-US" sz="1000" b="1" dirty="0"/>
                        <a:t>0.23</a:t>
                      </a:r>
                    </a:p>
                  </a:txBody>
                  <a:tcPr marL="68580" marR="68580" marT="34290" marB="34290"/>
                </a:tc>
                <a:extLst>
                  <a:ext uri="{0D108BD9-81ED-4DB2-BD59-A6C34878D82A}">
                    <a16:rowId xmlns:a16="http://schemas.microsoft.com/office/drawing/2014/main" val="601778839"/>
                  </a:ext>
                </a:extLst>
              </a:tr>
              <a:tr h="451428">
                <a:tc>
                  <a:txBody>
                    <a:bodyPr/>
                    <a:lstStyle/>
                    <a:p>
                      <a:r>
                        <a:rPr lang="en-US" sz="1000" b="1" dirty="0"/>
                        <a:t>0.13</a:t>
                      </a:r>
                    </a:p>
                  </a:txBody>
                  <a:tcPr marL="68580" marR="68580" marT="34290" marB="34290"/>
                </a:tc>
                <a:tc>
                  <a:txBody>
                    <a:bodyPr/>
                    <a:lstStyle/>
                    <a:p>
                      <a:r>
                        <a:rPr lang="en-US" sz="1000" b="1" dirty="0"/>
                        <a:t>0.23</a:t>
                      </a:r>
                    </a:p>
                  </a:txBody>
                  <a:tcPr marL="68580" marR="68580" marT="34290" marB="34290"/>
                </a:tc>
                <a:extLst>
                  <a:ext uri="{0D108BD9-81ED-4DB2-BD59-A6C34878D82A}">
                    <a16:rowId xmlns:a16="http://schemas.microsoft.com/office/drawing/2014/main" val="3970016314"/>
                  </a:ext>
                </a:extLst>
              </a:tr>
              <a:tr h="451428">
                <a:tc>
                  <a:txBody>
                    <a:bodyPr/>
                    <a:lstStyle/>
                    <a:p>
                      <a:r>
                        <a:rPr lang="en-US" sz="1000" b="1" dirty="0"/>
                        <a:t>0.13</a:t>
                      </a:r>
                    </a:p>
                  </a:txBody>
                  <a:tcPr marL="68580" marR="68580" marT="34290" marB="34290"/>
                </a:tc>
                <a:tc>
                  <a:txBody>
                    <a:bodyPr/>
                    <a:lstStyle/>
                    <a:p>
                      <a:r>
                        <a:rPr lang="en-US" sz="1000" b="1" dirty="0"/>
                        <a:t>0.34</a:t>
                      </a:r>
                    </a:p>
                  </a:txBody>
                  <a:tcPr marL="68580" marR="68580" marT="34290" marB="34290"/>
                </a:tc>
                <a:extLst>
                  <a:ext uri="{0D108BD9-81ED-4DB2-BD59-A6C34878D82A}">
                    <a16:rowId xmlns:a16="http://schemas.microsoft.com/office/drawing/2014/main" val="1412145537"/>
                  </a:ext>
                </a:extLst>
              </a:tr>
              <a:tr h="451428">
                <a:tc>
                  <a:txBody>
                    <a:bodyPr/>
                    <a:lstStyle/>
                    <a:p>
                      <a:r>
                        <a:rPr lang="en-US" sz="1000" b="1" dirty="0"/>
                        <a:t>0.07</a:t>
                      </a:r>
                    </a:p>
                  </a:txBody>
                  <a:tcPr marL="68580" marR="68580" marT="34290" marB="34290"/>
                </a:tc>
                <a:tc>
                  <a:txBody>
                    <a:bodyPr/>
                    <a:lstStyle/>
                    <a:p>
                      <a:r>
                        <a:rPr lang="en-US" sz="1000" b="1" dirty="0"/>
                        <a:t>0.34</a:t>
                      </a:r>
                    </a:p>
                  </a:txBody>
                  <a:tcPr marL="68580" marR="68580" marT="34290" marB="34290"/>
                </a:tc>
                <a:extLst>
                  <a:ext uri="{0D108BD9-81ED-4DB2-BD59-A6C34878D82A}">
                    <a16:rowId xmlns:a16="http://schemas.microsoft.com/office/drawing/2014/main" val="1551536554"/>
                  </a:ext>
                </a:extLst>
              </a:tr>
            </a:tbl>
          </a:graphicData>
        </a:graphic>
      </p:graphicFrame>
      <p:sp>
        <p:nvSpPr>
          <p:cNvPr id="21" name="TextBox 13">
            <a:extLst>
              <a:ext uri="{FF2B5EF4-FFF2-40B4-BE49-F238E27FC236}">
                <a16:creationId xmlns:a16="http://schemas.microsoft.com/office/drawing/2014/main" id="{03D8E957-FD5E-4320-8B03-7ED51C0BC90A}"/>
              </a:ext>
            </a:extLst>
          </p:cNvPr>
          <p:cNvSpPr txBox="1"/>
          <p:nvPr/>
        </p:nvSpPr>
        <p:spPr>
          <a:xfrm>
            <a:off x="6394806" y="2265923"/>
            <a:ext cx="2092903" cy="553998"/>
          </a:xfrm>
          <a:prstGeom prst="rect">
            <a:avLst/>
          </a:prstGeom>
          <a:noFill/>
        </p:spPr>
        <p:txBody>
          <a:bodyPr wrap="square" rtlCol="0">
            <a:spAutoFit/>
          </a:bodyPr>
          <a:lstStyle/>
          <a:p>
            <a:pPr algn="l" defTabSz="685800" rtl="0"/>
            <a:r>
              <a:rPr lang="en-US" sz="1500" b="1" dirty="0">
                <a:solidFill>
                  <a:srgbClr val="FFC000">
                    <a:lumMod val="75000"/>
                  </a:srgbClr>
                </a:solidFill>
                <a:latin typeface="Calibri"/>
              </a:rPr>
              <a:t>Max pooling with </a:t>
            </a:r>
          </a:p>
          <a:p>
            <a:pPr algn="l" defTabSz="685800" rtl="0"/>
            <a:r>
              <a:rPr lang="en-US" sz="1500" b="1" dirty="0">
                <a:solidFill>
                  <a:prstClr val="black"/>
                </a:solidFill>
                <a:latin typeface="Calibri"/>
              </a:rPr>
              <a:t>Stride =1 , size =2*1</a:t>
            </a:r>
          </a:p>
        </p:txBody>
      </p:sp>
      <p:sp>
        <p:nvSpPr>
          <p:cNvPr id="22" name="Right Arrow 14">
            <a:extLst>
              <a:ext uri="{FF2B5EF4-FFF2-40B4-BE49-F238E27FC236}">
                <a16:creationId xmlns:a16="http://schemas.microsoft.com/office/drawing/2014/main" id="{BA11A608-CD8C-418E-B3D1-6BFFE6AE625B}"/>
              </a:ext>
            </a:extLst>
          </p:cNvPr>
          <p:cNvSpPr/>
          <p:nvPr/>
        </p:nvSpPr>
        <p:spPr>
          <a:xfrm>
            <a:off x="5625750" y="3485671"/>
            <a:ext cx="653025" cy="453731"/>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85800" rtl="0"/>
            <a:endParaRPr lang="en-US" sz="1350">
              <a:solidFill>
                <a:prstClr val="white"/>
              </a:solidFill>
              <a:latin typeface="Calibri"/>
            </a:endParaRPr>
          </a:p>
        </p:txBody>
      </p:sp>
    </p:spTree>
    <p:extLst>
      <p:ext uri="{BB962C8B-B14F-4D97-AF65-F5344CB8AC3E}">
        <p14:creationId xmlns:p14="http://schemas.microsoft.com/office/powerpoint/2010/main" val="12306213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42668" y="1053372"/>
            <a:ext cx="8658664" cy="470998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685800" rtl="0"/>
            <a:endParaRPr lang="en-US" sz="1350">
              <a:solidFill>
                <a:prstClr val="white"/>
              </a:solidFill>
              <a:latin typeface="Calibri"/>
            </a:endParaRPr>
          </a:p>
        </p:txBody>
      </p:sp>
      <p:pic>
        <p:nvPicPr>
          <p:cNvPr id="14" name="Content Placeholder 3">
            <a:extLst>
              <a:ext uri="{FF2B5EF4-FFF2-40B4-BE49-F238E27FC236}">
                <a16:creationId xmlns:a16="http://schemas.microsoft.com/office/drawing/2014/main" id="{E3914614-835B-4374-983D-30DF1A5396DF}"/>
              </a:ext>
            </a:extLst>
          </p:cNvPr>
          <p:cNvPicPr>
            <a:picLocks noChangeAspect="1"/>
          </p:cNvPicPr>
          <p:nvPr/>
        </p:nvPicPr>
        <p:blipFill>
          <a:blip r:embed="rId2"/>
          <a:stretch>
            <a:fillRect/>
          </a:stretch>
        </p:blipFill>
        <p:spPr>
          <a:xfrm>
            <a:off x="1014091" y="2470696"/>
            <a:ext cx="2272481" cy="2748011"/>
          </a:xfrm>
          <a:prstGeom prst="rect">
            <a:avLst/>
          </a:prstGeom>
          <a:ln>
            <a:noFill/>
          </a:ln>
          <a:effectLst>
            <a:outerShdw blurRad="190500" algn="tl" rotWithShape="0">
              <a:srgbClr val="000000">
                <a:alpha val="70000"/>
              </a:srgbClr>
            </a:outerShdw>
          </a:effectLst>
        </p:spPr>
      </p:pic>
      <p:sp>
        <p:nvSpPr>
          <p:cNvPr id="23" name="Right Arrow 6">
            <a:extLst>
              <a:ext uri="{FF2B5EF4-FFF2-40B4-BE49-F238E27FC236}">
                <a16:creationId xmlns:a16="http://schemas.microsoft.com/office/drawing/2014/main" id="{1FC3E13E-33DF-4E77-8DEC-64D285FEECF5}"/>
              </a:ext>
            </a:extLst>
          </p:cNvPr>
          <p:cNvSpPr/>
          <p:nvPr/>
        </p:nvSpPr>
        <p:spPr>
          <a:xfrm>
            <a:off x="4098791" y="3165910"/>
            <a:ext cx="1461654" cy="48490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graphicFrame>
        <p:nvGraphicFramePr>
          <p:cNvPr id="24" name="Table 4">
            <a:extLst>
              <a:ext uri="{FF2B5EF4-FFF2-40B4-BE49-F238E27FC236}">
                <a16:creationId xmlns:a16="http://schemas.microsoft.com/office/drawing/2014/main" id="{D29ACE18-8E4D-4587-B7BE-6530C20A0CF5}"/>
              </a:ext>
            </a:extLst>
          </p:cNvPr>
          <p:cNvGraphicFramePr>
            <a:graphicFrameLocks noGrp="1"/>
          </p:cNvGraphicFramePr>
          <p:nvPr>
            <p:extLst/>
          </p:nvPr>
        </p:nvGraphicFramePr>
        <p:xfrm>
          <a:off x="6372665" y="1595804"/>
          <a:ext cx="939019" cy="3911700"/>
        </p:xfrm>
        <a:graphic>
          <a:graphicData uri="http://schemas.openxmlformats.org/drawingml/2006/table">
            <a:tbl>
              <a:tblPr bandRow="1">
                <a:tableStyleId>{5C22544A-7EE6-4342-B048-85BDC9FD1C3A}</a:tableStyleId>
              </a:tblPr>
              <a:tblGrid>
                <a:gridCol w="939019">
                  <a:extLst>
                    <a:ext uri="{9D8B030D-6E8A-4147-A177-3AD203B41FA5}">
                      <a16:colId xmlns:a16="http://schemas.microsoft.com/office/drawing/2014/main" val="3508546999"/>
                    </a:ext>
                  </a:extLst>
                </a:gridCol>
              </a:tblGrid>
              <a:tr h="325975">
                <a:tc>
                  <a:txBody>
                    <a:bodyPr/>
                    <a:lstStyle/>
                    <a:p>
                      <a:pPr algn="ctr"/>
                      <a:r>
                        <a:rPr lang="en-US" sz="1000" b="1" dirty="0"/>
                        <a:t>0.06</a:t>
                      </a:r>
                    </a:p>
                  </a:txBody>
                  <a:tcPr marL="68580" marR="68580" marT="34290" marB="34290"/>
                </a:tc>
                <a:extLst>
                  <a:ext uri="{0D108BD9-81ED-4DB2-BD59-A6C34878D82A}">
                    <a16:rowId xmlns:a16="http://schemas.microsoft.com/office/drawing/2014/main" val="2175551983"/>
                  </a:ext>
                </a:extLst>
              </a:tr>
              <a:tr h="325975">
                <a:tc>
                  <a:txBody>
                    <a:bodyPr/>
                    <a:lstStyle/>
                    <a:p>
                      <a:pPr algn="ctr"/>
                      <a:r>
                        <a:rPr lang="en-US" sz="1000" b="1" dirty="0"/>
                        <a:t>0.34</a:t>
                      </a:r>
                    </a:p>
                  </a:txBody>
                  <a:tcPr marL="68580" marR="68580" marT="34290" marB="34290"/>
                </a:tc>
                <a:extLst>
                  <a:ext uri="{0D108BD9-81ED-4DB2-BD59-A6C34878D82A}">
                    <a16:rowId xmlns:a16="http://schemas.microsoft.com/office/drawing/2014/main" val="1848632119"/>
                  </a:ext>
                </a:extLst>
              </a:tr>
              <a:tr h="325975">
                <a:tc>
                  <a:txBody>
                    <a:bodyPr/>
                    <a:lstStyle/>
                    <a:p>
                      <a:pPr algn="ctr"/>
                      <a:r>
                        <a:rPr lang="en-US" sz="1000" b="1" dirty="0"/>
                        <a:t>0.06</a:t>
                      </a:r>
                    </a:p>
                  </a:txBody>
                  <a:tcPr marL="68580" marR="68580" marT="34290" marB="34290"/>
                </a:tc>
                <a:extLst>
                  <a:ext uri="{0D108BD9-81ED-4DB2-BD59-A6C34878D82A}">
                    <a16:rowId xmlns:a16="http://schemas.microsoft.com/office/drawing/2014/main" val="3253533051"/>
                  </a:ext>
                </a:extLst>
              </a:tr>
              <a:tr h="325975">
                <a:tc>
                  <a:txBody>
                    <a:bodyPr/>
                    <a:lstStyle/>
                    <a:p>
                      <a:pPr algn="ctr"/>
                      <a:r>
                        <a:rPr lang="en-US" sz="1000" b="1" dirty="0"/>
                        <a:t>0.34</a:t>
                      </a:r>
                    </a:p>
                  </a:txBody>
                  <a:tcPr marL="68580" marR="68580" marT="34290" marB="34290"/>
                </a:tc>
                <a:extLst>
                  <a:ext uri="{0D108BD9-81ED-4DB2-BD59-A6C34878D82A}">
                    <a16:rowId xmlns:a16="http://schemas.microsoft.com/office/drawing/2014/main" val="358191348"/>
                  </a:ext>
                </a:extLst>
              </a:tr>
              <a:tr h="325975">
                <a:tc>
                  <a:txBody>
                    <a:bodyPr/>
                    <a:lstStyle/>
                    <a:p>
                      <a:pPr algn="ctr"/>
                      <a:r>
                        <a:rPr lang="en-US" sz="1000" b="1" dirty="0"/>
                        <a:t>0.11</a:t>
                      </a:r>
                    </a:p>
                  </a:txBody>
                  <a:tcPr marL="68580" marR="68580" marT="34290" marB="34290"/>
                </a:tc>
                <a:extLst>
                  <a:ext uri="{0D108BD9-81ED-4DB2-BD59-A6C34878D82A}">
                    <a16:rowId xmlns:a16="http://schemas.microsoft.com/office/drawing/2014/main" val="985119741"/>
                  </a:ext>
                </a:extLst>
              </a:tr>
              <a:tr h="325975">
                <a:tc>
                  <a:txBody>
                    <a:bodyPr/>
                    <a:lstStyle/>
                    <a:p>
                      <a:pPr algn="ctr"/>
                      <a:r>
                        <a:rPr lang="en-US" sz="1000" b="1" dirty="0"/>
                        <a:t>0.23</a:t>
                      </a:r>
                    </a:p>
                  </a:txBody>
                  <a:tcPr marL="68580" marR="68580" marT="34290" marB="34290"/>
                </a:tc>
                <a:extLst>
                  <a:ext uri="{0D108BD9-81ED-4DB2-BD59-A6C34878D82A}">
                    <a16:rowId xmlns:a16="http://schemas.microsoft.com/office/drawing/2014/main" val="557378647"/>
                  </a:ext>
                </a:extLst>
              </a:tr>
              <a:tr h="325975">
                <a:tc>
                  <a:txBody>
                    <a:bodyPr/>
                    <a:lstStyle/>
                    <a:p>
                      <a:pPr algn="ctr"/>
                      <a:r>
                        <a:rPr lang="en-US" sz="1000" b="1" dirty="0"/>
                        <a:t>0.13</a:t>
                      </a:r>
                    </a:p>
                  </a:txBody>
                  <a:tcPr marL="68580" marR="68580" marT="34290" marB="34290"/>
                </a:tc>
                <a:extLst>
                  <a:ext uri="{0D108BD9-81ED-4DB2-BD59-A6C34878D82A}">
                    <a16:rowId xmlns:a16="http://schemas.microsoft.com/office/drawing/2014/main" val="3663966092"/>
                  </a:ext>
                </a:extLst>
              </a:tr>
              <a:tr h="325975">
                <a:tc>
                  <a:txBody>
                    <a:bodyPr/>
                    <a:lstStyle/>
                    <a:p>
                      <a:pPr algn="ctr"/>
                      <a:r>
                        <a:rPr lang="en-US" sz="1000" b="1" dirty="0"/>
                        <a:t>0.23</a:t>
                      </a:r>
                    </a:p>
                  </a:txBody>
                  <a:tcPr marL="68580" marR="68580" marT="34290" marB="34290"/>
                </a:tc>
                <a:extLst>
                  <a:ext uri="{0D108BD9-81ED-4DB2-BD59-A6C34878D82A}">
                    <a16:rowId xmlns:a16="http://schemas.microsoft.com/office/drawing/2014/main" val="4002711766"/>
                  </a:ext>
                </a:extLst>
              </a:tr>
              <a:tr h="325975">
                <a:tc>
                  <a:txBody>
                    <a:bodyPr/>
                    <a:lstStyle/>
                    <a:p>
                      <a:pPr algn="ctr"/>
                      <a:r>
                        <a:rPr lang="en-US" sz="1000" b="1" dirty="0"/>
                        <a:t>0.13</a:t>
                      </a:r>
                    </a:p>
                  </a:txBody>
                  <a:tcPr marL="68580" marR="68580" marT="34290" marB="34290"/>
                </a:tc>
                <a:extLst>
                  <a:ext uri="{0D108BD9-81ED-4DB2-BD59-A6C34878D82A}">
                    <a16:rowId xmlns:a16="http://schemas.microsoft.com/office/drawing/2014/main" val="274706911"/>
                  </a:ext>
                </a:extLst>
              </a:tr>
              <a:tr h="325975">
                <a:tc>
                  <a:txBody>
                    <a:bodyPr/>
                    <a:lstStyle/>
                    <a:p>
                      <a:pPr algn="ctr"/>
                      <a:r>
                        <a:rPr lang="en-US" sz="1000" b="1" dirty="0"/>
                        <a:t>0.34</a:t>
                      </a:r>
                    </a:p>
                  </a:txBody>
                  <a:tcPr marL="68580" marR="68580" marT="34290" marB="34290"/>
                </a:tc>
                <a:extLst>
                  <a:ext uri="{0D108BD9-81ED-4DB2-BD59-A6C34878D82A}">
                    <a16:rowId xmlns:a16="http://schemas.microsoft.com/office/drawing/2014/main" val="996616035"/>
                  </a:ext>
                </a:extLst>
              </a:tr>
              <a:tr h="325975">
                <a:tc>
                  <a:txBody>
                    <a:bodyPr/>
                    <a:lstStyle/>
                    <a:p>
                      <a:pPr algn="ctr"/>
                      <a:r>
                        <a:rPr lang="en-US" sz="1000" b="1" dirty="0"/>
                        <a:t>0.07</a:t>
                      </a:r>
                    </a:p>
                  </a:txBody>
                  <a:tcPr marL="68580" marR="68580" marT="34290" marB="34290"/>
                </a:tc>
                <a:extLst>
                  <a:ext uri="{0D108BD9-81ED-4DB2-BD59-A6C34878D82A}">
                    <a16:rowId xmlns:a16="http://schemas.microsoft.com/office/drawing/2014/main" val="628869358"/>
                  </a:ext>
                </a:extLst>
              </a:tr>
              <a:tr h="325975">
                <a:tc>
                  <a:txBody>
                    <a:bodyPr/>
                    <a:lstStyle/>
                    <a:p>
                      <a:pPr algn="ctr"/>
                      <a:r>
                        <a:rPr lang="en-US" sz="1000" b="1" dirty="0"/>
                        <a:t>0.34</a:t>
                      </a:r>
                    </a:p>
                  </a:txBody>
                  <a:tcPr marL="68580" marR="68580" marT="34290" marB="34290"/>
                </a:tc>
                <a:extLst>
                  <a:ext uri="{0D108BD9-81ED-4DB2-BD59-A6C34878D82A}">
                    <a16:rowId xmlns:a16="http://schemas.microsoft.com/office/drawing/2014/main" val="3545958960"/>
                  </a:ext>
                </a:extLst>
              </a:tr>
            </a:tbl>
          </a:graphicData>
        </a:graphic>
      </p:graphicFrame>
      <p:sp>
        <p:nvSpPr>
          <p:cNvPr id="25" name="TextBox 8">
            <a:extLst>
              <a:ext uri="{FF2B5EF4-FFF2-40B4-BE49-F238E27FC236}">
                <a16:creationId xmlns:a16="http://schemas.microsoft.com/office/drawing/2014/main" id="{E6C17419-1DFA-4737-A91E-67E3F2F09C48}"/>
              </a:ext>
            </a:extLst>
          </p:cNvPr>
          <p:cNvSpPr txBox="1"/>
          <p:nvPr/>
        </p:nvSpPr>
        <p:spPr>
          <a:xfrm>
            <a:off x="1585758" y="2072552"/>
            <a:ext cx="1537270" cy="369332"/>
          </a:xfrm>
          <a:prstGeom prst="rect">
            <a:avLst/>
          </a:prstGeom>
          <a:noFill/>
        </p:spPr>
        <p:txBody>
          <a:bodyPr wrap="square" rtlCol="0">
            <a:spAutoFit/>
          </a:bodyPr>
          <a:lstStyle/>
          <a:p>
            <a:pPr algn="l" defTabSz="685800" rtl="0"/>
            <a:r>
              <a:rPr lang="en-US" b="1" dirty="0">
                <a:solidFill>
                  <a:srgbClr val="5B9BD5">
                    <a:lumMod val="75000"/>
                  </a:srgbClr>
                </a:solidFill>
                <a:latin typeface="Calibri"/>
              </a:rPr>
              <a:t>Max pooling </a:t>
            </a:r>
          </a:p>
        </p:txBody>
      </p:sp>
      <p:sp>
        <p:nvSpPr>
          <p:cNvPr id="26" name="TextBox 7">
            <a:extLst>
              <a:ext uri="{FF2B5EF4-FFF2-40B4-BE49-F238E27FC236}">
                <a16:creationId xmlns:a16="http://schemas.microsoft.com/office/drawing/2014/main" id="{DCB98FB2-C81F-4E99-9722-1E7C6B762570}"/>
              </a:ext>
            </a:extLst>
          </p:cNvPr>
          <p:cNvSpPr txBox="1"/>
          <p:nvPr/>
        </p:nvSpPr>
        <p:spPr>
          <a:xfrm>
            <a:off x="5929533" y="1203388"/>
            <a:ext cx="1688230" cy="415498"/>
          </a:xfrm>
          <a:prstGeom prst="rect">
            <a:avLst/>
          </a:prstGeom>
          <a:noFill/>
        </p:spPr>
        <p:txBody>
          <a:bodyPr wrap="square" rtlCol="0">
            <a:spAutoFit/>
          </a:bodyPr>
          <a:lstStyle/>
          <a:p>
            <a:pPr algn="ctr" defTabSz="685800" rtl="0"/>
            <a:r>
              <a:rPr lang="en-US" sz="2100" b="1" dirty="0">
                <a:solidFill>
                  <a:srgbClr val="5B9BD5">
                    <a:lumMod val="75000"/>
                  </a:srgbClr>
                </a:solidFill>
                <a:latin typeface="Calibri"/>
              </a:rPr>
              <a:t>Flatten </a:t>
            </a:r>
          </a:p>
        </p:txBody>
      </p:sp>
    </p:spTree>
    <p:extLst>
      <p:ext uri="{BB962C8B-B14F-4D97-AF65-F5344CB8AC3E}">
        <p14:creationId xmlns:p14="http://schemas.microsoft.com/office/powerpoint/2010/main" val="33856828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63769" y="889907"/>
            <a:ext cx="8451167" cy="50863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defTabSz="685800" rtl="0"/>
            <a:endParaRPr lang="en-US" sz="1350">
              <a:solidFill>
                <a:prstClr val="white"/>
              </a:solidFill>
              <a:latin typeface="Calibri"/>
            </a:endParaRPr>
          </a:p>
        </p:txBody>
      </p:sp>
      <p:sp>
        <p:nvSpPr>
          <p:cNvPr id="9" name="مستطيل 8">
            <a:extLst>
              <a:ext uri="{FF2B5EF4-FFF2-40B4-BE49-F238E27FC236}">
                <a16:creationId xmlns:a16="http://schemas.microsoft.com/office/drawing/2014/main" id="{D642DF47-7BB2-42FF-B8C9-3ED2026254DC}"/>
              </a:ext>
            </a:extLst>
          </p:cNvPr>
          <p:cNvSpPr/>
          <p:nvPr/>
        </p:nvSpPr>
        <p:spPr>
          <a:xfrm>
            <a:off x="3207435" y="975906"/>
            <a:ext cx="3101926" cy="662102"/>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defTabSz="685800" rtl="0"/>
            <a:r>
              <a:rPr lang="en-US" sz="2100" b="1" dirty="0">
                <a:solidFill>
                  <a:prstClr val="white"/>
                </a:solidFill>
                <a:latin typeface="Calibri"/>
              </a:rPr>
              <a:t>Full connected layer (classification)</a:t>
            </a:r>
          </a:p>
        </p:txBody>
      </p:sp>
      <p:pic>
        <p:nvPicPr>
          <p:cNvPr id="10" name="Content Placeholder 3">
            <a:extLst>
              <a:ext uri="{FF2B5EF4-FFF2-40B4-BE49-F238E27FC236}">
                <a16:creationId xmlns:a16="http://schemas.microsoft.com/office/drawing/2014/main" id="{27B15A72-8AB0-494B-B54D-F79F88D6C8EE}"/>
              </a:ext>
            </a:extLst>
          </p:cNvPr>
          <p:cNvPicPr>
            <a:picLocks noGrp="1" noChangeAspect="1"/>
          </p:cNvPicPr>
          <p:nvPr>
            <p:ph idx="1"/>
          </p:nvPr>
        </p:nvPicPr>
        <p:blipFill>
          <a:blip r:embed="rId2"/>
          <a:stretch>
            <a:fillRect/>
          </a:stretch>
        </p:blipFill>
        <p:spPr>
          <a:xfrm>
            <a:off x="878531" y="1775619"/>
            <a:ext cx="554471" cy="3955606"/>
          </a:xfrm>
          <a:prstGeom prst="rect">
            <a:avLst/>
          </a:prstGeom>
        </p:spPr>
      </p:pic>
      <p:cxnSp>
        <p:nvCxnSpPr>
          <p:cNvPr id="11" name="Straight Arrow Connector 17">
            <a:extLst>
              <a:ext uri="{FF2B5EF4-FFF2-40B4-BE49-F238E27FC236}">
                <a16:creationId xmlns:a16="http://schemas.microsoft.com/office/drawing/2014/main" id="{A7D40918-1C14-4F70-9E89-177E096B730C}"/>
              </a:ext>
            </a:extLst>
          </p:cNvPr>
          <p:cNvCxnSpPr>
            <a:cxnSpLocks/>
            <a:endCxn id="29" idx="2"/>
          </p:cNvCxnSpPr>
          <p:nvPr/>
        </p:nvCxnSpPr>
        <p:spPr>
          <a:xfrm flipV="1">
            <a:off x="1417564" y="1934024"/>
            <a:ext cx="893969" cy="1756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7">
            <a:extLst>
              <a:ext uri="{FF2B5EF4-FFF2-40B4-BE49-F238E27FC236}">
                <a16:creationId xmlns:a16="http://schemas.microsoft.com/office/drawing/2014/main" id="{E5F87F0F-0885-4F0B-B241-9F0932C7E9EF}"/>
              </a:ext>
            </a:extLst>
          </p:cNvPr>
          <p:cNvCxnSpPr>
            <a:cxnSpLocks/>
            <a:endCxn id="31" idx="2"/>
          </p:cNvCxnSpPr>
          <p:nvPr/>
        </p:nvCxnSpPr>
        <p:spPr>
          <a:xfrm flipV="1">
            <a:off x="1417564" y="2269889"/>
            <a:ext cx="893969" cy="3040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7">
            <a:extLst>
              <a:ext uri="{FF2B5EF4-FFF2-40B4-BE49-F238E27FC236}">
                <a16:creationId xmlns:a16="http://schemas.microsoft.com/office/drawing/2014/main" id="{F79581F5-EA10-45E8-9327-3E74E18FBD3B}"/>
              </a:ext>
            </a:extLst>
          </p:cNvPr>
          <p:cNvCxnSpPr>
            <a:cxnSpLocks/>
            <a:endCxn id="32" idx="2"/>
          </p:cNvCxnSpPr>
          <p:nvPr/>
        </p:nvCxnSpPr>
        <p:spPr>
          <a:xfrm flipV="1">
            <a:off x="1417564" y="2604617"/>
            <a:ext cx="893969" cy="2333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7">
            <a:extLst>
              <a:ext uri="{FF2B5EF4-FFF2-40B4-BE49-F238E27FC236}">
                <a16:creationId xmlns:a16="http://schemas.microsoft.com/office/drawing/2014/main" id="{5E8E6E19-F263-469F-B6C8-CB4A1982059B}"/>
              </a:ext>
            </a:extLst>
          </p:cNvPr>
          <p:cNvCxnSpPr>
            <a:cxnSpLocks/>
            <a:endCxn id="33" idx="2"/>
          </p:cNvCxnSpPr>
          <p:nvPr/>
        </p:nvCxnSpPr>
        <p:spPr>
          <a:xfrm flipV="1">
            <a:off x="1417564" y="2929603"/>
            <a:ext cx="898256" cy="1935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7">
            <a:extLst>
              <a:ext uri="{FF2B5EF4-FFF2-40B4-BE49-F238E27FC236}">
                <a16:creationId xmlns:a16="http://schemas.microsoft.com/office/drawing/2014/main" id="{95FC4C36-2A47-4499-9DA0-595057A7A143}"/>
              </a:ext>
            </a:extLst>
          </p:cNvPr>
          <p:cNvCxnSpPr>
            <a:cxnSpLocks/>
            <a:endCxn id="34" idx="2"/>
          </p:cNvCxnSpPr>
          <p:nvPr/>
        </p:nvCxnSpPr>
        <p:spPr>
          <a:xfrm flipV="1">
            <a:off x="1384784" y="3260948"/>
            <a:ext cx="926749" cy="1472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CEF21718-90E7-472E-9142-3D60B17FF3DF}"/>
              </a:ext>
            </a:extLst>
          </p:cNvPr>
          <p:cNvCxnSpPr>
            <a:cxnSpLocks/>
            <a:endCxn id="35" idx="2"/>
          </p:cNvCxnSpPr>
          <p:nvPr/>
        </p:nvCxnSpPr>
        <p:spPr>
          <a:xfrm>
            <a:off x="1411372" y="3608924"/>
            <a:ext cx="900161"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7">
            <a:extLst>
              <a:ext uri="{FF2B5EF4-FFF2-40B4-BE49-F238E27FC236}">
                <a16:creationId xmlns:a16="http://schemas.microsoft.com/office/drawing/2014/main" id="{7C7AB8A6-B5A6-4FDC-8270-871D013B8E2A}"/>
              </a:ext>
            </a:extLst>
          </p:cNvPr>
          <p:cNvCxnSpPr>
            <a:cxnSpLocks/>
            <a:endCxn id="36" idx="2"/>
          </p:cNvCxnSpPr>
          <p:nvPr/>
        </p:nvCxnSpPr>
        <p:spPr>
          <a:xfrm>
            <a:off x="1433002" y="3948623"/>
            <a:ext cx="878531"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7">
            <a:extLst>
              <a:ext uri="{FF2B5EF4-FFF2-40B4-BE49-F238E27FC236}">
                <a16:creationId xmlns:a16="http://schemas.microsoft.com/office/drawing/2014/main" id="{3BA4B05A-2142-4F1F-96C1-B3FA619ACA1E}"/>
              </a:ext>
            </a:extLst>
          </p:cNvPr>
          <p:cNvCxnSpPr>
            <a:cxnSpLocks/>
            <a:endCxn id="37" idx="2"/>
          </p:cNvCxnSpPr>
          <p:nvPr/>
        </p:nvCxnSpPr>
        <p:spPr>
          <a:xfrm>
            <a:off x="1411372" y="4278800"/>
            <a:ext cx="900161" cy="501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17">
            <a:extLst>
              <a:ext uri="{FF2B5EF4-FFF2-40B4-BE49-F238E27FC236}">
                <a16:creationId xmlns:a16="http://schemas.microsoft.com/office/drawing/2014/main" id="{E3ACFA60-4584-44C5-A133-1429666BEE4E}"/>
              </a:ext>
            </a:extLst>
          </p:cNvPr>
          <p:cNvCxnSpPr>
            <a:cxnSpLocks/>
            <a:endCxn id="38" idx="2"/>
          </p:cNvCxnSpPr>
          <p:nvPr/>
        </p:nvCxnSpPr>
        <p:spPr>
          <a:xfrm>
            <a:off x="1411372" y="4581686"/>
            <a:ext cx="900161" cy="3681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17">
            <a:extLst>
              <a:ext uri="{FF2B5EF4-FFF2-40B4-BE49-F238E27FC236}">
                <a16:creationId xmlns:a16="http://schemas.microsoft.com/office/drawing/2014/main" id="{084F2972-8EC1-4ABE-96A3-223908CDD773}"/>
              </a:ext>
            </a:extLst>
          </p:cNvPr>
          <p:cNvCxnSpPr>
            <a:cxnSpLocks/>
            <a:endCxn id="45" idx="2"/>
          </p:cNvCxnSpPr>
          <p:nvPr/>
        </p:nvCxnSpPr>
        <p:spPr>
          <a:xfrm>
            <a:off x="1427856" y="4943486"/>
            <a:ext cx="893969" cy="969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17">
            <a:extLst>
              <a:ext uri="{FF2B5EF4-FFF2-40B4-BE49-F238E27FC236}">
                <a16:creationId xmlns:a16="http://schemas.microsoft.com/office/drawing/2014/main" id="{0B4B0967-B33C-4471-8AE2-5C2C03F87B4E}"/>
              </a:ext>
            </a:extLst>
          </p:cNvPr>
          <p:cNvCxnSpPr>
            <a:cxnSpLocks/>
            <a:endCxn id="48" idx="2"/>
          </p:cNvCxnSpPr>
          <p:nvPr/>
        </p:nvCxnSpPr>
        <p:spPr>
          <a:xfrm>
            <a:off x="1411371" y="5261696"/>
            <a:ext cx="910454" cy="1647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17">
            <a:extLst>
              <a:ext uri="{FF2B5EF4-FFF2-40B4-BE49-F238E27FC236}">
                <a16:creationId xmlns:a16="http://schemas.microsoft.com/office/drawing/2014/main" id="{FE0AC6BF-AFEE-44B1-ABEE-BE6FCADA6D89}"/>
              </a:ext>
            </a:extLst>
          </p:cNvPr>
          <p:cNvCxnSpPr>
            <a:cxnSpLocks/>
            <a:endCxn id="50" idx="2"/>
          </p:cNvCxnSpPr>
          <p:nvPr/>
        </p:nvCxnSpPr>
        <p:spPr>
          <a:xfrm>
            <a:off x="1430429" y="5596381"/>
            <a:ext cx="881103" cy="2617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9" name="Oval 7">
            <a:extLst>
              <a:ext uri="{FF2B5EF4-FFF2-40B4-BE49-F238E27FC236}">
                <a16:creationId xmlns:a16="http://schemas.microsoft.com/office/drawing/2014/main" id="{C7A44693-2C65-4F63-8609-A584B1FA0FDE}"/>
              </a:ext>
            </a:extLst>
          </p:cNvPr>
          <p:cNvSpPr/>
          <p:nvPr/>
        </p:nvSpPr>
        <p:spPr>
          <a:xfrm>
            <a:off x="2311532" y="1785088"/>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1" name="Oval 7">
            <a:extLst>
              <a:ext uri="{FF2B5EF4-FFF2-40B4-BE49-F238E27FC236}">
                <a16:creationId xmlns:a16="http://schemas.microsoft.com/office/drawing/2014/main" id="{26A35F9C-296F-4EFF-9269-C11B4841373B}"/>
              </a:ext>
            </a:extLst>
          </p:cNvPr>
          <p:cNvSpPr/>
          <p:nvPr/>
        </p:nvSpPr>
        <p:spPr>
          <a:xfrm>
            <a:off x="2311532" y="2120953"/>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2" name="Oval 7">
            <a:extLst>
              <a:ext uri="{FF2B5EF4-FFF2-40B4-BE49-F238E27FC236}">
                <a16:creationId xmlns:a16="http://schemas.microsoft.com/office/drawing/2014/main" id="{E42BC9BB-0A82-44FA-ABF2-8A8E13D4D75E}"/>
              </a:ext>
            </a:extLst>
          </p:cNvPr>
          <p:cNvSpPr/>
          <p:nvPr/>
        </p:nvSpPr>
        <p:spPr>
          <a:xfrm>
            <a:off x="2311532" y="2455681"/>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3" name="Oval 7">
            <a:extLst>
              <a:ext uri="{FF2B5EF4-FFF2-40B4-BE49-F238E27FC236}">
                <a16:creationId xmlns:a16="http://schemas.microsoft.com/office/drawing/2014/main" id="{CBD185FE-6955-499E-8646-DFE420BA9DF8}"/>
              </a:ext>
            </a:extLst>
          </p:cNvPr>
          <p:cNvSpPr/>
          <p:nvPr/>
        </p:nvSpPr>
        <p:spPr>
          <a:xfrm>
            <a:off x="2315819" y="2780668"/>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4" name="Oval 7">
            <a:extLst>
              <a:ext uri="{FF2B5EF4-FFF2-40B4-BE49-F238E27FC236}">
                <a16:creationId xmlns:a16="http://schemas.microsoft.com/office/drawing/2014/main" id="{F9D7DEF5-7367-469D-B37A-93C4F6958008}"/>
              </a:ext>
            </a:extLst>
          </p:cNvPr>
          <p:cNvSpPr/>
          <p:nvPr/>
        </p:nvSpPr>
        <p:spPr>
          <a:xfrm>
            <a:off x="2311532" y="3112012"/>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5" name="Oval 7">
            <a:extLst>
              <a:ext uri="{FF2B5EF4-FFF2-40B4-BE49-F238E27FC236}">
                <a16:creationId xmlns:a16="http://schemas.microsoft.com/office/drawing/2014/main" id="{FDD817E1-E6DF-4D96-9B4A-FE8A8A726BF8}"/>
              </a:ext>
            </a:extLst>
          </p:cNvPr>
          <p:cNvSpPr/>
          <p:nvPr/>
        </p:nvSpPr>
        <p:spPr>
          <a:xfrm>
            <a:off x="2311532" y="3459988"/>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6" name="Oval 7">
            <a:extLst>
              <a:ext uri="{FF2B5EF4-FFF2-40B4-BE49-F238E27FC236}">
                <a16:creationId xmlns:a16="http://schemas.microsoft.com/office/drawing/2014/main" id="{827D8FFD-B4D5-4B64-8D15-E5C9A53E5236}"/>
              </a:ext>
            </a:extLst>
          </p:cNvPr>
          <p:cNvSpPr/>
          <p:nvPr/>
        </p:nvSpPr>
        <p:spPr>
          <a:xfrm>
            <a:off x="2311532" y="3799687"/>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7" name="Oval 7">
            <a:extLst>
              <a:ext uri="{FF2B5EF4-FFF2-40B4-BE49-F238E27FC236}">
                <a16:creationId xmlns:a16="http://schemas.microsoft.com/office/drawing/2014/main" id="{8152B5A1-DFBD-4C07-9C49-5DA0D87B3FD1}"/>
              </a:ext>
            </a:extLst>
          </p:cNvPr>
          <p:cNvSpPr/>
          <p:nvPr/>
        </p:nvSpPr>
        <p:spPr>
          <a:xfrm>
            <a:off x="2311532" y="4134877"/>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8" name="Oval 7">
            <a:extLst>
              <a:ext uri="{FF2B5EF4-FFF2-40B4-BE49-F238E27FC236}">
                <a16:creationId xmlns:a16="http://schemas.microsoft.com/office/drawing/2014/main" id="{8001DD67-E1D3-44B5-A219-E6DA478EE1AF}"/>
              </a:ext>
            </a:extLst>
          </p:cNvPr>
          <p:cNvSpPr/>
          <p:nvPr/>
        </p:nvSpPr>
        <p:spPr>
          <a:xfrm>
            <a:off x="2311532" y="4469563"/>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45" name="Oval 7">
            <a:extLst>
              <a:ext uri="{FF2B5EF4-FFF2-40B4-BE49-F238E27FC236}">
                <a16:creationId xmlns:a16="http://schemas.microsoft.com/office/drawing/2014/main" id="{42D4D4CB-43F0-4A5E-BC22-41EF5DA6F15A}"/>
              </a:ext>
            </a:extLst>
          </p:cNvPr>
          <p:cNvSpPr/>
          <p:nvPr/>
        </p:nvSpPr>
        <p:spPr>
          <a:xfrm>
            <a:off x="2321825" y="4804248"/>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48" name="Oval 7">
            <a:extLst>
              <a:ext uri="{FF2B5EF4-FFF2-40B4-BE49-F238E27FC236}">
                <a16:creationId xmlns:a16="http://schemas.microsoft.com/office/drawing/2014/main" id="{CFE3446E-7085-4FEE-8AE0-65D61F85B471}"/>
              </a:ext>
            </a:extLst>
          </p:cNvPr>
          <p:cNvSpPr/>
          <p:nvPr/>
        </p:nvSpPr>
        <p:spPr>
          <a:xfrm>
            <a:off x="2321825" y="5129235"/>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50" name="Oval 7">
            <a:extLst>
              <a:ext uri="{FF2B5EF4-FFF2-40B4-BE49-F238E27FC236}">
                <a16:creationId xmlns:a16="http://schemas.microsoft.com/office/drawing/2014/main" id="{246DFEA4-C4B2-4DA9-AD82-FD615424E471}"/>
              </a:ext>
            </a:extLst>
          </p:cNvPr>
          <p:cNvSpPr/>
          <p:nvPr/>
        </p:nvSpPr>
        <p:spPr>
          <a:xfrm>
            <a:off x="2311532" y="5473618"/>
            <a:ext cx="304800" cy="2978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55" name="Oval 42">
            <a:extLst>
              <a:ext uri="{FF2B5EF4-FFF2-40B4-BE49-F238E27FC236}">
                <a16:creationId xmlns:a16="http://schemas.microsoft.com/office/drawing/2014/main" id="{E22179A0-FEBA-41AE-9DB1-DC329D15B6F2}"/>
              </a:ext>
            </a:extLst>
          </p:cNvPr>
          <p:cNvSpPr/>
          <p:nvPr/>
        </p:nvSpPr>
        <p:spPr>
          <a:xfrm>
            <a:off x="4288738" y="1994213"/>
            <a:ext cx="457200" cy="451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cxnSp>
        <p:nvCxnSpPr>
          <p:cNvPr id="56" name="Straight Arrow Connector 17">
            <a:extLst>
              <a:ext uri="{FF2B5EF4-FFF2-40B4-BE49-F238E27FC236}">
                <a16:creationId xmlns:a16="http://schemas.microsoft.com/office/drawing/2014/main" id="{7DB792F7-F095-412D-8F66-93AA0FD0F5C5}"/>
              </a:ext>
            </a:extLst>
          </p:cNvPr>
          <p:cNvCxnSpPr>
            <a:cxnSpLocks/>
            <a:stCxn id="29" idx="6"/>
            <a:endCxn id="55" idx="2"/>
          </p:cNvCxnSpPr>
          <p:nvPr/>
        </p:nvCxnSpPr>
        <p:spPr>
          <a:xfrm>
            <a:off x="2616332" y="1934024"/>
            <a:ext cx="1672406" cy="28605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59" name="Straight Arrow Connector 17">
            <a:extLst>
              <a:ext uri="{FF2B5EF4-FFF2-40B4-BE49-F238E27FC236}">
                <a16:creationId xmlns:a16="http://schemas.microsoft.com/office/drawing/2014/main" id="{B7D6F764-E122-4D69-AA9C-A9CB5D13A340}"/>
              </a:ext>
            </a:extLst>
          </p:cNvPr>
          <p:cNvCxnSpPr>
            <a:cxnSpLocks/>
            <a:stCxn id="31" idx="6"/>
            <a:endCxn id="55" idx="2"/>
          </p:cNvCxnSpPr>
          <p:nvPr/>
        </p:nvCxnSpPr>
        <p:spPr>
          <a:xfrm flipV="1">
            <a:off x="2616332" y="2220077"/>
            <a:ext cx="1672406" cy="4981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17">
            <a:extLst>
              <a:ext uri="{FF2B5EF4-FFF2-40B4-BE49-F238E27FC236}">
                <a16:creationId xmlns:a16="http://schemas.microsoft.com/office/drawing/2014/main" id="{D6A9C83F-0EA3-4610-A705-077087CE30C9}"/>
              </a:ext>
            </a:extLst>
          </p:cNvPr>
          <p:cNvCxnSpPr>
            <a:cxnSpLocks/>
            <a:stCxn id="32" idx="6"/>
            <a:endCxn id="55" idx="2"/>
          </p:cNvCxnSpPr>
          <p:nvPr/>
        </p:nvCxnSpPr>
        <p:spPr>
          <a:xfrm flipV="1">
            <a:off x="2616332" y="2220077"/>
            <a:ext cx="1672406" cy="38454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17">
            <a:extLst>
              <a:ext uri="{FF2B5EF4-FFF2-40B4-BE49-F238E27FC236}">
                <a16:creationId xmlns:a16="http://schemas.microsoft.com/office/drawing/2014/main" id="{6FD01AF0-DE81-4957-916C-786C3EA2F619}"/>
              </a:ext>
            </a:extLst>
          </p:cNvPr>
          <p:cNvCxnSpPr>
            <a:cxnSpLocks/>
            <a:stCxn id="33" idx="6"/>
            <a:endCxn id="55" idx="2"/>
          </p:cNvCxnSpPr>
          <p:nvPr/>
        </p:nvCxnSpPr>
        <p:spPr>
          <a:xfrm flipV="1">
            <a:off x="2620619" y="2220077"/>
            <a:ext cx="1668119" cy="70952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17">
            <a:extLst>
              <a:ext uri="{FF2B5EF4-FFF2-40B4-BE49-F238E27FC236}">
                <a16:creationId xmlns:a16="http://schemas.microsoft.com/office/drawing/2014/main" id="{ACE94937-AB93-42F4-84FE-00F3A5BDC34B}"/>
              </a:ext>
            </a:extLst>
          </p:cNvPr>
          <p:cNvCxnSpPr>
            <a:cxnSpLocks/>
            <a:stCxn id="34" idx="6"/>
            <a:endCxn id="55" idx="2"/>
          </p:cNvCxnSpPr>
          <p:nvPr/>
        </p:nvCxnSpPr>
        <p:spPr>
          <a:xfrm flipV="1">
            <a:off x="2616332" y="2220077"/>
            <a:ext cx="1672406" cy="104087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17">
            <a:extLst>
              <a:ext uri="{FF2B5EF4-FFF2-40B4-BE49-F238E27FC236}">
                <a16:creationId xmlns:a16="http://schemas.microsoft.com/office/drawing/2014/main" id="{D2068057-A356-4BED-936E-0B35B1AE71D2}"/>
              </a:ext>
            </a:extLst>
          </p:cNvPr>
          <p:cNvCxnSpPr>
            <a:cxnSpLocks/>
            <a:stCxn id="35" idx="6"/>
            <a:endCxn id="55" idx="2"/>
          </p:cNvCxnSpPr>
          <p:nvPr/>
        </p:nvCxnSpPr>
        <p:spPr>
          <a:xfrm flipV="1">
            <a:off x="2616332" y="2220077"/>
            <a:ext cx="1672406" cy="138884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17">
            <a:extLst>
              <a:ext uri="{FF2B5EF4-FFF2-40B4-BE49-F238E27FC236}">
                <a16:creationId xmlns:a16="http://schemas.microsoft.com/office/drawing/2014/main" id="{987225AF-83F6-447F-BA0D-C5FAFDEBA83F}"/>
              </a:ext>
            </a:extLst>
          </p:cNvPr>
          <p:cNvCxnSpPr>
            <a:cxnSpLocks/>
            <a:stCxn id="36" idx="6"/>
            <a:endCxn id="55" idx="2"/>
          </p:cNvCxnSpPr>
          <p:nvPr/>
        </p:nvCxnSpPr>
        <p:spPr>
          <a:xfrm flipV="1">
            <a:off x="2616332" y="2220077"/>
            <a:ext cx="1672406" cy="172854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17">
            <a:extLst>
              <a:ext uri="{FF2B5EF4-FFF2-40B4-BE49-F238E27FC236}">
                <a16:creationId xmlns:a16="http://schemas.microsoft.com/office/drawing/2014/main" id="{AD3421BB-80DB-4F40-B098-2B46AEB08E0D}"/>
              </a:ext>
            </a:extLst>
          </p:cNvPr>
          <p:cNvCxnSpPr>
            <a:cxnSpLocks/>
            <a:stCxn id="37" idx="6"/>
            <a:endCxn id="55" idx="2"/>
          </p:cNvCxnSpPr>
          <p:nvPr/>
        </p:nvCxnSpPr>
        <p:spPr>
          <a:xfrm flipV="1">
            <a:off x="2616332" y="2220077"/>
            <a:ext cx="1672406" cy="206373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85" name="Straight Arrow Connector 17">
            <a:extLst>
              <a:ext uri="{FF2B5EF4-FFF2-40B4-BE49-F238E27FC236}">
                <a16:creationId xmlns:a16="http://schemas.microsoft.com/office/drawing/2014/main" id="{7E5D66E8-BCE4-43D3-B8D0-1AE0E31D7323}"/>
              </a:ext>
            </a:extLst>
          </p:cNvPr>
          <p:cNvCxnSpPr>
            <a:cxnSpLocks/>
            <a:stCxn id="38" idx="6"/>
            <a:endCxn id="55" idx="2"/>
          </p:cNvCxnSpPr>
          <p:nvPr/>
        </p:nvCxnSpPr>
        <p:spPr>
          <a:xfrm flipV="1">
            <a:off x="2616332" y="2220077"/>
            <a:ext cx="1672406" cy="239842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17">
            <a:extLst>
              <a:ext uri="{FF2B5EF4-FFF2-40B4-BE49-F238E27FC236}">
                <a16:creationId xmlns:a16="http://schemas.microsoft.com/office/drawing/2014/main" id="{CE478E93-0D42-4E15-AC92-E3C6DC9EF3E7}"/>
              </a:ext>
            </a:extLst>
          </p:cNvPr>
          <p:cNvCxnSpPr>
            <a:cxnSpLocks/>
            <a:stCxn id="45" idx="6"/>
            <a:endCxn id="55" idx="2"/>
          </p:cNvCxnSpPr>
          <p:nvPr/>
        </p:nvCxnSpPr>
        <p:spPr>
          <a:xfrm flipV="1">
            <a:off x="2626625" y="2220077"/>
            <a:ext cx="1662113" cy="273310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17">
            <a:extLst>
              <a:ext uri="{FF2B5EF4-FFF2-40B4-BE49-F238E27FC236}">
                <a16:creationId xmlns:a16="http://schemas.microsoft.com/office/drawing/2014/main" id="{20D28DC6-5FCB-4DCF-859C-2F653C1EE612}"/>
              </a:ext>
            </a:extLst>
          </p:cNvPr>
          <p:cNvCxnSpPr>
            <a:cxnSpLocks/>
            <a:stCxn id="48" idx="6"/>
            <a:endCxn id="55" idx="2"/>
          </p:cNvCxnSpPr>
          <p:nvPr/>
        </p:nvCxnSpPr>
        <p:spPr>
          <a:xfrm flipV="1">
            <a:off x="2626625" y="2220077"/>
            <a:ext cx="1662113" cy="305809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17">
            <a:extLst>
              <a:ext uri="{FF2B5EF4-FFF2-40B4-BE49-F238E27FC236}">
                <a16:creationId xmlns:a16="http://schemas.microsoft.com/office/drawing/2014/main" id="{FCD74D11-B78E-4642-B3E5-57D759DDA7D4}"/>
              </a:ext>
            </a:extLst>
          </p:cNvPr>
          <p:cNvCxnSpPr>
            <a:cxnSpLocks/>
            <a:stCxn id="50" idx="6"/>
            <a:endCxn id="55" idx="2"/>
          </p:cNvCxnSpPr>
          <p:nvPr/>
        </p:nvCxnSpPr>
        <p:spPr>
          <a:xfrm flipV="1">
            <a:off x="2616332" y="2220077"/>
            <a:ext cx="1672406" cy="34024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97" name="Oval 42">
            <a:extLst>
              <a:ext uri="{FF2B5EF4-FFF2-40B4-BE49-F238E27FC236}">
                <a16:creationId xmlns:a16="http://schemas.microsoft.com/office/drawing/2014/main" id="{D2CEE6A1-EEDD-4BDD-821D-0D3EFF5805B1}"/>
              </a:ext>
            </a:extLst>
          </p:cNvPr>
          <p:cNvSpPr/>
          <p:nvPr/>
        </p:nvSpPr>
        <p:spPr>
          <a:xfrm>
            <a:off x="4289684" y="2809220"/>
            <a:ext cx="457200" cy="451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cxnSp>
        <p:nvCxnSpPr>
          <p:cNvPr id="98" name="Straight Arrow Connector 17">
            <a:extLst>
              <a:ext uri="{FF2B5EF4-FFF2-40B4-BE49-F238E27FC236}">
                <a16:creationId xmlns:a16="http://schemas.microsoft.com/office/drawing/2014/main" id="{7E151D46-D3A3-40B7-BD4B-64F911D6217F}"/>
              </a:ext>
            </a:extLst>
          </p:cNvPr>
          <p:cNvCxnSpPr>
            <a:cxnSpLocks/>
            <a:stCxn id="29" idx="6"/>
            <a:endCxn id="97" idx="2"/>
          </p:cNvCxnSpPr>
          <p:nvPr/>
        </p:nvCxnSpPr>
        <p:spPr>
          <a:xfrm>
            <a:off x="2616333" y="1934024"/>
            <a:ext cx="1673351" cy="110106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17">
            <a:extLst>
              <a:ext uri="{FF2B5EF4-FFF2-40B4-BE49-F238E27FC236}">
                <a16:creationId xmlns:a16="http://schemas.microsoft.com/office/drawing/2014/main" id="{5E4E043C-ABE1-48E8-BB28-F56E5586C043}"/>
              </a:ext>
            </a:extLst>
          </p:cNvPr>
          <p:cNvCxnSpPr>
            <a:cxnSpLocks/>
            <a:stCxn id="31" idx="6"/>
            <a:endCxn id="97" idx="2"/>
          </p:cNvCxnSpPr>
          <p:nvPr/>
        </p:nvCxnSpPr>
        <p:spPr>
          <a:xfrm>
            <a:off x="2616333" y="2269890"/>
            <a:ext cx="1673351" cy="76519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17">
            <a:extLst>
              <a:ext uri="{FF2B5EF4-FFF2-40B4-BE49-F238E27FC236}">
                <a16:creationId xmlns:a16="http://schemas.microsoft.com/office/drawing/2014/main" id="{3B22A2FF-7517-4317-B1AC-1CA8D75C391A}"/>
              </a:ext>
            </a:extLst>
          </p:cNvPr>
          <p:cNvCxnSpPr>
            <a:cxnSpLocks/>
            <a:stCxn id="32" idx="6"/>
            <a:endCxn id="97" idx="2"/>
          </p:cNvCxnSpPr>
          <p:nvPr/>
        </p:nvCxnSpPr>
        <p:spPr>
          <a:xfrm>
            <a:off x="2616333" y="2604617"/>
            <a:ext cx="1673351" cy="43046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7">
            <a:extLst>
              <a:ext uri="{FF2B5EF4-FFF2-40B4-BE49-F238E27FC236}">
                <a16:creationId xmlns:a16="http://schemas.microsoft.com/office/drawing/2014/main" id="{2E30162F-1507-4983-AC62-378A4B2700D7}"/>
              </a:ext>
            </a:extLst>
          </p:cNvPr>
          <p:cNvCxnSpPr>
            <a:cxnSpLocks/>
            <a:stCxn id="33" idx="6"/>
            <a:endCxn id="97" idx="2"/>
          </p:cNvCxnSpPr>
          <p:nvPr/>
        </p:nvCxnSpPr>
        <p:spPr>
          <a:xfrm>
            <a:off x="2620620" y="2929604"/>
            <a:ext cx="1669064" cy="10548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7">
            <a:extLst>
              <a:ext uri="{FF2B5EF4-FFF2-40B4-BE49-F238E27FC236}">
                <a16:creationId xmlns:a16="http://schemas.microsoft.com/office/drawing/2014/main" id="{BFAA791A-0F77-4230-8015-F77DD648BADB}"/>
              </a:ext>
            </a:extLst>
          </p:cNvPr>
          <p:cNvCxnSpPr>
            <a:cxnSpLocks/>
            <a:stCxn id="34" idx="6"/>
            <a:endCxn id="97" idx="2"/>
          </p:cNvCxnSpPr>
          <p:nvPr/>
        </p:nvCxnSpPr>
        <p:spPr>
          <a:xfrm flipV="1">
            <a:off x="2616333" y="3035084"/>
            <a:ext cx="1673351" cy="22586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3" name="Straight Arrow Connector 17">
            <a:extLst>
              <a:ext uri="{FF2B5EF4-FFF2-40B4-BE49-F238E27FC236}">
                <a16:creationId xmlns:a16="http://schemas.microsoft.com/office/drawing/2014/main" id="{DF89F341-329D-44C1-B2CD-9DA8C13C4B6B}"/>
              </a:ext>
            </a:extLst>
          </p:cNvPr>
          <p:cNvCxnSpPr>
            <a:cxnSpLocks/>
            <a:stCxn id="35" idx="6"/>
            <a:endCxn id="97" idx="2"/>
          </p:cNvCxnSpPr>
          <p:nvPr/>
        </p:nvCxnSpPr>
        <p:spPr>
          <a:xfrm flipV="1">
            <a:off x="2616333" y="3035084"/>
            <a:ext cx="1673351" cy="57384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4" name="Straight Arrow Connector 17">
            <a:extLst>
              <a:ext uri="{FF2B5EF4-FFF2-40B4-BE49-F238E27FC236}">
                <a16:creationId xmlns:a16="http://schemas.microsoft.com/office/drawing/2014/main" id="{06CDADAA-2D3D-4F23-95E4-9F0E1A02DCEB}"/>
              </a:ext>
            </a:extLst>
          </p:cNvPr>
          <p:cNvCxnSpPr>
            <a:cxnSpLocks/>
            <a:stCxn id="36" idx="6"/>
            <a:endCxn id="97" idx="2"/>
          </p:cNvCxnSpPr>
          <p:nvPr/>
        </p:nvCxnSpPr>
        <p:spPr>
          <a:xfrm flipV="1">
            <a:off x="2616333" y="3035084"/>
            <a:ext cx="1673351" cy="91353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5" name="Straight Arrow Connector 17">
            <a:extLst>
              <a:ext uri="{FF2B5EF4-FFF2-40B4-BE49-F238E27FC236}">
                <a16:creationId xmlns:a16="http://schemas.microsoft.com/office/drawing/2014/main" id="{0CCED2A7-50E4-4E4D-BADF-CDCC5D971C65}"/>
              </a:ext>
            </a:extLst>
          </p:cNvPr>
          <p:cNvCxnSpPr>
            <a:cxnSpLocks/>
            <a:stCxn id="37" idx="6"/>
            <a:endCxn id="97" idx="2"/>
          </p:cNvCxnSpPr>
          <p:nvPr/>
        </p:nvCxnSpPr>
        <p:spPr>
          <a:xfrm flipV="1">
            <a:off x="2616333" y="3035084"/>
            <a:ext cx="1673351" cy="124873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6" name="Straight Arrow Connector 17">
            <a:extLst>
              <a:ext uri="{FF2B5EF4-FFF2-40B4-BE49-F238E27FC236}">
                <a16:creationId xmlns:a16="http://schemas.microsoft.com/office/drawing/2014/main" id="{D3769E6D-6E1E-4015-AD50-E0E4D0FFE0B3}"/>
              </a:ext>
            </a:extLst>
          </p:cNvPr>
          <p:cNvCxnSpPr>
            <a:cxnSpLocks/>
            <a:stCxn id="38" idx="6"/>
            <a:endCxn id="97" idx="2"/>
          </p:cNvCxnSpPr>
          <p:nvPr/>
        </p:nvCxnSpPr>
        <p:spPr>
          <a:xfrm flipV="1">
            <a:off x="2616333" y="3035084"/>
            <a:ext cx="1673351" cy="158341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7">
            <a:extLst>
              <a:ext uri="{FF2B5EF4-FFF2-40B4-BE49-F238E27FC236}">
                <a16:creationId xmlns:a16="http://schemas.microsoft.com/office/drawing/2014/main" id="{6755FE8F-E2D7-4544-B129-E6D63452BEB9}"/>
              </a:ext>
            </a:extLst>
          </p:cNvPr>
          <p:cNvCxnSpPr>
            <a:cxnSpLocks/>
            <a:stCxn id="45" idx="6"/>
            <a:endCxn id="97" idx="2"/>
          </p:cNvCxnSpPr>
          <p:nvPr/>
        </p:nvCxnSpPr>
        <p:spPr>
          <a:xfrm flipV="1">
            <a:off x="2626625" y="3035084"/>
            <a:ext cx="1663059" cy="191810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7">
            <a:extLst>
              <a:ext uri="{FF2B5EF4-FFF2-40B4-BE49-F238E27FC236}">
                <a16:creationId xmlns:a16="http://schemas.microsoft.com/office/drawing/2014/main" id="{757CE654-E073-4267-B811-40A9B011FB98}"/>
              </a:ext>
            </a:extLst>
          </p:cNvPr>
          <p:cNvCxnSpPr>
            <a:cxnSpLocks/>
            <a:stCxn id="48" idx="6"/>
            <a:endCxn id="97" idx="2"/>
          </p:cNvCxnSpPr>
          <p:nvPr/>
        </p:nvCxnSpPr>
        <p:spPr>
          <a:xfrm flipV="1">
            <a:off x="2626625" y="3035084"/>
            <a:ext cx="1663059" cy="224308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7">
            <a:extLst>
              <a:ext uri="{FF2B5EF4-FFF2-40B4-BE49-F238E27FC236}">
                <a16:creationId xmlns:a16="http://schemas.microsoft.com/office/drawing/2014/main" id="{294B1D57-63E4-40EA-8427-FEB266A69C24}"/>
              </a:ext>
            </a:extLst>
          </p:cNvPr>
          <p:cNvCxnSpPr>
            <a:cxnSpLocks/>
            <a:stCxn id="50" idx="6"/>
            <a:endCxn id="97" idx="2"/>
          </p:cNvCxnSpPr>
          <p:nvPr/>
        </p:nvCxnSpPr>
        <p:spPr>
          <a:xfrm flipV="1">
            <a:off x="2616333" y="3035084"/>
            <a:ext cx="1673351" cy="258747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10" name="Oval 42">
            <a:extLst>
              <a:ext uri="{FF2B5EF4-FFF2-40B4-BE49-F238E27FC236}">
                <a16:creationId xmlns:a16="http://schemas.microsoft.com/office/drawing/2014/main" id="{519C9D82-2EFF-45D8-BB48-9A8DABD09CC7}"/>
              </a:ext>
            </a:extLst>
          </p:cNvPr>
          <p:cNvSpPr/>
          <p:nvPr/>
        </p:nvSpPr>
        <p:spPr>
          <a:xfrm>
            <a:off x="4282733" y="4308796"/>
            <a:ext cx="457200" cy="451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cxnSp>
        <p:nvCxnSpPr>
          <p:cNvPr id="111" name="Straight Arrow Connector 17">
            <a:extLst>
              <a:ext uri="{FF2B5EF4-FFF2-40B4-BE49-F238E27FC236}">
                <a16:creationId xmlns:a16="http://schemas.microsoft.com/office/drawing/2014/main" id="{CB88F495-43DD-4CEB-B296-9AB74BDC7989}"/>
              </a:ext>
            </a:extLst>
          </p:cNvPr>
          <p:cNvCxnSpPr>
            <a:cxnSpLocks/>
            <a:stCxn id="29" idx="6"/>
            <a:endCxn id="110" idx="2"/>
          </p:cNvCxnSpPr>
          <p:nvPr/>
        </p:nvCxnSpPr>
        <p:spPr>
          <a:xfrm>
            <a:off x="2616333" y="1934024"/>
            <a:ext cx="1666400" cy="260063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7">
            <a:extLst>
              <a:ext uri="{FF2B5EF4-FFF2-40B4-BE49-F238E27FC236}">
                <a16:creationId xmlns:a16="http://schemas.microsoft.com/office/drawing/2014/main" id="{2A844A23-96FA-4032-986E-8B274C60B333}"/>
              </a:ext>
            </a:extLst>
          </p:cNvPr>
          <p:cNvCxnSpPr>
            <a:cxnSpLocks/>
            <a:stCxn id="31" idx="6"/>
            <a:endCxn id="110" idx="2"/>
          </p:cNvCxnSpPr>
          <p:nvPr/>
        </p:nvCxnSpPr>
        <p:spPr>
          <a:xfrm>
            <a:off x="2616333" y="2269889"/>
            <a:ext cx="1666400" cy="226477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7">
            <a:extLst>
              <a:ext uri="{FF2B5EF4-FFF2-40B4-BE49-F238E27FC236}">
                <a16:creationId xmlns:a16="http://schemas.microsoft.com/office/drawing/2014/main" id="{B6F41938-BDDC-4893-96C1-EF6A7F44446B}"/>
              </a:ext>
            </a:extLst>
          </p:cNvPr>
          <p:cNvCxnSpPr>
            <a:cxnSpLocks/>
            <a:stCxn id="32" idx="6"/>
            <a:endCxn id="110" idx="2"/>
          </p:cNvCxnSpPr>
          <p:nvPr/>
        </p:nvCxnSpPr>
        <p:spPr>
          <a:xfrm>
            <a:off x="2616333" y="2604617"/>
            <a:ext cx="1666400" cy="193004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7">
            <a:extLst>
              <a:ext uri="{FF2B5EF4-FFF2-40B4-BE49-F238E27FC236}">
                <a16:creationId xmlns:a16="http://schemas.microsoft.com/office/drawing/2014/main" id="{5B83ABD3-8B30-4811-8522-328EE7EEA304}"/>
              </a:ext>
            </a:extLst>
          </p:cNvPr>
          <p:cNvCxnSpPr>
            <a:cxnSpLocks/>
            <a:stCxn id="33" idx="6"/>
            <a:endCxn id="110" idx="2"/>
          </p:cNvCxnSpPr>
          <p:nvPr/>
        </p:nvCxnSpPr>
        <p:spPr>
          <a:xfrm>
            <a:off x="2620620" y="2929604"/>
            <a:ext cx="1662113" cy="160505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7">
            <a:extLst>
              <a:ext uri="{FF2B5EF4-FFF2-40B4-BE49-F238E27FC236}">
                <a16:creationId xmlns:a16="http://schemas.microsoft.com/office/drawing/2014/main" id="{86DAEF96-E9ED-4492-90A5-5999EB2FD1C2}"/>
              </a:ext>
            </a:extLst>
          </p:cNvPr>
          <p:cNvCxnSpPr>
            <a:cxnSpLocks/>
            <a:stCxn id="34" idx="6"/>
            <a:endCxn id="110" idx="2"/>
          </p:cNvCxnSpPr>
          <p:nvPr/>
        </p:nvCxnSpPr>
        <p:spPr>
          <a:xfrm>
            <a:off x="2616333" y="3260948"/>
            <a:ext cx="1666400" cy="127371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7">
            <a:extLst>
              <a:ext uri="{FF2B5EF4-FFF2-40B4-BE49-F238E27FC236}">
                <a16:creationId xmlns:a16="http://schemas.microsoft.com/office/drawing/2014/main" id="{6219849E-54F8-4BCD-BC6F-EB721875E011}"/>
              </a:ext>
            </a:extLst>
          </p:cNvPr>
          <p:cNvCxnSpPr>
            <a:cxnSpLocks/>
            <a:stCxn id="35" idx="6"/>
            <a:endCxn id="110" idx="2"/>
          </p:cNvCxnSpPr>
          <p:nvPr/>
        </p:nvCxnSpPr>
        <p:spPr>
          <a:xfrm>
            <a:off x="2616333" y="3608924"/>
            <a:ext cx="1666400" cy="92573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7" name="Straight Arrow Connector 17">
            <a:extLst>
              <a:ext uri="{FF2B5EF4-FFF2-40B4-BE49-F238E27FC236}">
                <a16:creationId xmlns:a16="http://schemas.microsoft.com/office/drawing/2014/main" id="{BB1D6A0F-7665-4066-9848-823CF882DAC5}"/>
              </a:ext>
            </a:extLst>
          </p:cNvPr>
          <p:cNvCxnSpPr>
            <a:cxnSpLocks/>
            <a:stCxn id="36" idx="6"/>
            <a:endCxn id="110" idx="2"/>
          </p:cNvCxnSpPr>
          <p:nvPr/>
        </p:nvCxnSpPr>
        <p:spPr>
          <a:xfrm>
            <a:off x="2616333" y="3948623"/>
            <a:ext cx="1666400" cy="58603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7">
            <a:extLst>
              <a:ext uri="{FF2B5EF4-FFF2-40B4-BE49-F238E27FC236}">
                <a16:creationId xmlns:a16="http://schemas.microsoft.com/office/drawing/2014/main" id="{05DA4C0E-4894-4796-B1AF-E2ECD39BF43A}"/>
              </a:ext>
            </a:extLst>
          </p:cNvPr>
          <p:cNvCxnSpPr>
            <a:cxnSpLocks/>
            <a:stCxn id="37" idx="6"/>
            <a:endCxn id="110" idx="2"/>
          </p:cNvCxnSpPr>
          <p:nvPr/>
        </p:nvCxnSpPr>
        <p:spPr>
          <a:xfrm>
            <a:off x="2616333" y="4283813"/>
            <a:ext cx="1666400" cy="25084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7">
            <a:extLst>
              <a:ext uri="{FF2B5EF4-FFF2-40B4-BE49-F238E27FC236}">
                <a16:creationId xmlns:a16="http://schemas.microsoft.com/office/drawing/2014/main" id="{F6FF44D8-06C3-4A82-88BC-896E06F4D214}"/>
              </a:ext>
            </a:extLst>
          </p:cNvPr>
          <p:cNvCxnSpPr>
            <a:cxnSpLocks/>
            <a:stCxn id="38" idx="6"/>
            <a:endCxn id="110" idx="2"/>
          </p:cNvCxnSpPr>
          <p:nvPr/>
        </p:nvCxnSpPr>
        <p:spPr>
          <a:xfrm flipV="1">
            <a:off x="2616333" y="4534660"/>
            <a:ext cx="1666400" cy="8383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0" name="Straight Arrow Connector 17">
            <a:extLst>
              <a:ext uri="{FF2B5EF4-FFF2-40B4-BE49-F238E27FC236}">
                <a16:creationId xmlns:a16="http://schemas.microsoft.com/office/drawing/2014/main" id="{CE1D2C0A-9712-485D-98DE-82A28E7731AE}"/>
              </a:ext>
            </a:extLst>
          </p:cNvPr>
          <p:cNvCxnSpPr>
            <a:cxnSpLocks/>
            <a:stCxn id="45" idx="6"/>
            <a:endCxn id="110" idx="2"/>
          </p:cNvCxnSpPr>
          <p:nvPr/>
        </p:nvCxnSpPr>
        <p:spPr>
          <a:xfrm flipV="1">
            <a:off x="2626625" y="4534660"/>
            <a:ext cx="1656108" cy="41852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1" name="Straight Arrow Connector 17">
            <a:extLst>
              <a:ext uri="{FF2B5EF4-FFF2-40B4-BE49-F238E27FC236}">
                <a16:creationId xmlns:a16="http://schemas.microsoft.com/office/drawing/2014/main" id="{59E2A7B1-3E07-4EA8-A429-F9AAA08F740E}"/>
              </a:ext>
            </a:extLst>
          </p:cNvPr>
          <p:cNvCxnSpPr>
            <a:cxnSpLocks/>
            <a:stCxn id="48" idx="6"/>
            <a:endCxn id="110" idx="2"/>
          </p:cNvCxnSpPr>
          <p:nvPr/>
        </p:nvCxnSpPr>
        <p:spPr>
          <a:xfrm flipV="1">
            <a:off x="2626625" y="4534660"/>
            <a:ext cx="1656108" cy="74351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7">
            <a:extLst>
              <a:ext uri="{FF2B5EF4-FFF2-40B4-BE49-F238E27FC236}">
                <a16:creationId xmlns:a16="http://schemas.microsoft.com/office/drawing/2014/main" id="{A10DF802-5E15-4E7C-A0BD-AC9F46453C29}"/>
              </a:ext>
            </a:extLst>
          </p:cNvPr>
          <p:cNvCxnSpPr>
            <a:cxnSpLocks/>
            <a:stCxn id="50" idx="6"/>
            <a:endCxn id="110" idx="2"/>
          </p:cNvCxnSpPr>
          <p:nvPr/>
        </p:nvCxnSpPr>
        <p:spPr>
          <a:xfrm flipV="1">
            <a:off x="2616333" y="4534660"/>
            <a:ext cx="1666400" cy="108789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3" name="Oval 42">
            <a:extLst>
              <a:ext uri="{FF2B5EF4-FFF2-40B4-BE49-F238E27FC236}">
                <a16:creationId xmlns:a16="http://schemas.microsoft.com/office/drawing/2014/main" id="{309C59E3-FD1D-4F77-B893-92BCF97EC523}"/>
              </a:ext>
            </a:extLst>
          </p:cNvPr>
          <p:cNvSpPr/>
          <p:nvPr/>
        </p:nvSpPr>
        <p:spPr>
          <a:xfrm>
            <a:off x="4268448" y="5095006"/>
            <a:ext cx="457200" cy="451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cxnSp>
        <p:nvCxnSpPr>
          <p:cNvPr id="124" name="Straight Arrow Connector 17">
            <a:extLst>
              <a:ext uri="{FF2B5EF4-FFF2-40B4-BE49-F238E27FC236}">
                <a16:creationId xmlns:a16="http://schemas.microsoft.com/office/drawing/2014/main" id="{4D7EE909-A84F-4BEA-82D8-5C80CDCF79FA}"/>
              </a:ext>
            </a:extLst>
          </p:cNvPr>
          <p:cNvCxnSpPr>
            <a:cxnSpLocks/>
            <a:stCxn id="29" idx="6"/>
            <a:endCxn id="123" idx="2"/>
          </p:cNvCxnSpPr>
          <p:nvPr/>
        </p:nvCxnSpPr>
        <p:spPr>
          <a:xfrm>
            <a:off x="2616333" y="1934023"/>
            <a:ext cx="1652116" cy="338684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5" name="Straight Arrow Connector 17">
            <a:extLst>
              <a:ext uri="{FF2B5EF4-FFF2-40B4-BE49-F238E27FC236}">
                <a16:creationId xmlns:a16="http://schemas.microsoft.com/office/drawing/2014/main" id="{A2A851A7-0D6E-4A16-A890-13BC5C72D7AE}"/>
              </a:ext>
            </a:extLst>
          </p:cNvPr>
          <p:cNvCxnSpPr>
            <a:cxnSpLocks/>
            <a:stCxn id="45" idx="6"/>
            <a:endCxn id="123" idx="2"/>
          </p:cNvCxnSpPr>
          <p:nvPr/>
        </p:nvCxnSpPr>
        <p:spPr>
          <a:xfrm>
            <a:off x="2626624" y="4953184"/>
            <a:ext cx="1641824" cy="36768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6" name="Straight Arrow Connector 17">
            <a:extLst>
              <a:ext uri="{FF2B5EF4-FFF2-40B4-BE49-F238E27FC236}">
                <a16:creationId xmlns:a16="http://schemas.microsoft.com/office/drawing/2014/main" id="{FF8F9C90-DC2D-4F0A-A8BA-6B2BF3226F6D}"/>
              </a:ext>
            </a:extLst>
          </p:cNvPr>
          <p:cNvCxnSpPr>
            <a:cxnSpLocks/>
            <a:stCxn id="32" idx="6"/>
            <a:endCxn id="123" idx="2"/>
          </p:cNvCxnSpPr>
          <p:nvPr/>
        </p:nvCxnSpPr>
        <p:spPr>
          <a:xfrm>
            <a:off x="2616333" y="2604616"/>
            <a:ext cx="1652116" cy="271625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7" name="Straight Arrow Connector 17">
            <a:extLst>
              <a:ext uri="{FF2B5EF4-FFF2-40B4-BE49-F238E27FC236}">
                <a16:creationId xmlns:a16="http://schemas.microsoft.com/office/drawing/2014/main" id="{4D2915E9-2F5A-4BC9-8EF5-D38054B52CC2}"/>
              </a:ext>
            </a:extLst>
          </p:cNvPr>
          <p:cNvCxnSpPr>
            <a:cxnSpLocks/>
            <a:stCxn id="33" idx="6"/>
            <a:endCxn id="123" idx="2"/>
          </p:cNvCxnSpPr>
          <p:nvPr/>
        </p:nvCxnSpPr>
        <p:spPr>
          <a:xfrm>
            <a:off x="2620620" y="2929603"/>
            <a:ext cx="1647829" cy="239126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8" name="Straight Arrow Connector 17">
            <a:extLst>
              <a:ext uri="{FF2B5EF4-FFF2-40B4-BE49-F238E27FC236}">
                <a16:creationId xmlns:a16="http://schemas.microsoft.com/office/drawing/2014/main" id="{6E45BDD5-1C0E-4A96-AA04-483EF3C6667C}"/>
              </a:ext>
            </a:extLst>
          </p:cNvPr>
          <p:cNvCxnSpPr>
            <a:cxnSpLocks/>
            <a:stCxn id="48" idx="6"/>
            <a:endCxn id="123" idx="2"/>
          </p:cNvCxnSpPr>
          <p:nvPr/>
        </p:nvCxnSpPr>
        <p:spPr>
          <a:xfrm>
            <a:off x="2626624" y="5278171"/>
            <a:ext cx="1641824" cy="4269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29" name="Straight Arrow Connector 17">
            <a:extLst>
              <a:ext uri="{FF2B5EF4-FFF2-40B4-BE49-F238E27FC236}">
                <a16:creationId xmlns:a16="http://schemas.microsoft.com/office/drawing/2014/main" id="{72D40BCE-C7C4-46F9-8F36-91D8E43191E3}"/>
              </a:ext>
            </a:extLst>
          </p:cNvPr>
          <p:cNvCxnSpPr>
            <a:cxnSpLocks/>
            <a:stCxn id="34" idx="6"/>
            <a:endCxn id="123" idx="2"/>
          </p:cNvCxnSpPr>
          <p:nvPr/>
        </p:nvCxnSpPr>
        <p:spPr>
          <a:xfrm>
            <a:off x="2616333" y="3260947"/>
            <a:ext cx="1652116" cy="205992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7">
            <a:extLst>
              <a:ext uri="{FF2B5EF4-FFF2-40B4-BE49-F238E27FC236}">
                <a16:creationId xmlns:a16="http://schemas.microsoft.com/office/drawing/2014/main" id="{31A2295D-1099-4300-9A9A-7A1AEE9214D2}"/>
              </a:ext>
            </a:extLst>
          </p:cNvPr>
          <p:cNvCxnSpPr>
            <a:cxnSpLocks/>
            <a:stCxn id="35" idx="6"/>
            <a:endCxn id="123" idx="2"/>
          </p:cNvCxnSpPr>
          <p:nvPr/>
        </p:nvCxnSpPr>
        <p:spPr>
          <a:xfrm>
            <a:off x="2616333" y="3608925"/>
            <a:ext cx="1652116" cy="171194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1" name="Straight Arrow Connector 17">
            <a:extLst>
              <a:ext uri="{FF2B5EF4-FFF2-40B4-BE49-F238E27FC236}">
                <a16:creationId xmlns:a16="http://schemas.microsoft.com/office/drawing/2014/main" id="{2880F758-5130-4BC9-8AD9-4B6E27C86452}"/>
              </a:ext>
            </a:extLst>
          </p:cNvPr>
          <p:cNvCxnSpPr>
            <a:cxnSpLocks/>
            <a:stCxn id="36" idx="6"/>
            <a:endCxn id="123" idx="2"/>
          </p:cNvCxnSpPr>
          <p:nvPr/>
        </p:nvCxnSpPr>
        <p:spPr>
          <a:xfrm>
            <a:off x="2616333" y="3948622"/>
            <a:ext cx="1652116" cy="137224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2" name="Straight Arrow Connector 17">
            <a:extLst>
              <a:ext uri="{FF2B5EF4-FFF2-40B4-BE49-F238E27FC236}">
                <a16:creationId xmlns:a16="http://schemas.microsoft.com/office/drawing/2014/main" id="{191BD3CF-255F-44F7-90E5-0B648AE1BDDD}"/>
              </a:ext>
            </a:extLst>
          </p:cNvPr>
          <p:cNvCxnSpPr>
            <a:cxnSpLocks/>
            <a:stCxn id="37" idx="6"/>
            <a:endCxn id="123" idx="2"/>
          </p:cNvCxnSpPr>
          <p:nvPr/>
        </p:nvCxnSpPr>
        <p:spPr>
          <a:xfrm>
            <a:off x="2616333" y="4283814"/>
            <a:ext cx="1652116" cy="103705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3" name="Straight Arrow Connector 17">
            <a:extLst>
              <a:ext uri="{FF2B5EF4-FFF2-40B4-BE49-F238E27FC236}">
                <a16:creationId xmlns:a16="http://schemas.microsoft.com/office/drawing/2014/main" id="{CFBBC6FD-A272-4E31-ADB4-8B7FBD7F7431}"/>
              </a:ext>
            </a:extLst>
          </p:cNvPr>
          <p:cNvCxnSpPr>
            <a:cxnSpLocks/>
            <a:stCxn id="38" idx="6"/>
            <a:endCxn id="123" idx="2"/>
          </p:cNvCxnSpPr>
          <p:nvPr/>
        </p:nvCxnSpPr>
        <p:spPr>
          <a:xfrm>
            <a:off x="2616333" y="4618498"/>
            <a:ext cx="1652116" cy="70237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4" name="Straight Arrow Connector 17">
            <a:extLst>
              <a:ext uri="{FF2B5EF4-FFF2-40B4-BE49-F238E27FC236}">
                <a16:creationId xmlns:a16="http://schemas.microsoft.com/office/drawing/2014/main" id="{3C49DB8E-BE42-44E7-A3C8-06A8B3DE0224}"/>
              </a:ext>
            </a:extLst>
          </p:cNvPr>
          <p:cNvCxnSpPr>
            <a:cxnSpLocks/>
            <a:stCxn id="48" idx="6"/>
            <a:endCxn id="123" idx="2"/>
          </p:cNvCxnSpPr>
          <p:nvPr/>
        </p:nvCxnSpPr>
        <p:spPr>
          <a:xfrm>
            <a:off x="2626624" y="5278171"/>
            <a:ext cx="1641824" cy="4269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5" name="Straight Arrow Connector 17">
            <a:extLst>
              <a:ext uri="{FF2B5EF4-FFF2-40B4-BE49-F238E27FC236}">
                <a16:creationId xmlns:a16="http://schemas.microsoft.com/office/drawing/2014/main" id="{D7A815A2-5B0A-43B5-A0C6-D418F9C45931}"/>
              </a:ext>
            </a:extLst>
          </p:cNvPr>
          <p:cNvCxnSpPr>
            <a:cxnSpLocks/>
            <a:stCxn id="50" idx="6"/>
            <a:endCxn id="123" idx="2"/>
          </p:cNvCxnSpPr>
          <p:nvPr/>
        </p:nvCxnSpPr>
        <p:spPr>
          <a:xfrm flipV="1">
            <a:off x="2616333" y="5320870"/>
            <a:ext cx="1652116" cy="30168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36" name="Oval 42">
            <a:extLst>
              <a:ext uri="{FF2B5EF4-FFF2-40B4-BE49-F238E27FC236}">
                <a16:creationId xmlns:a16="http://schemas.microsoft.com/office/drawing/2014/main" id="{72220927-93BE-4227-942D-85A35BE1CFB3}"/>
              </a:ext>
            </a:extLst>
          </p:cNvPr>
          <p:cNvSpPr/>
          <p:nvPr/>
        </p:nvSpPr>
        <p:spPr>
          <a:xfrm>
            <a:off x="4288738" y="3545281"/>
            <a:ext cx="457200" cy="45172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cxnSp>
        <p:nvCxnSpPr>
          <p:cNvPr id="137" name="Straight Arrow Connector 17">
            <a:extLst>
              <a:ext uri="{FF2B5EF4-FFF2-40B4-BE49-F238E27FC236}">
                <a16:creationId xmlns:a16="http://schemas.microsoft.com/office/drawing/2014/main" id="{AE83F6DA-37E5-45BD-81AB-478A8F0A0ED1}"/>
              </a:ext>
            </a:extLst>
          </p:cNvPr>
          <p:cNvCxnSpPr>
            <a:cxnSpLocks/>
            <a:stCxn id="29" idx="6"/>
            <a:endCxn id="136" idx="2"/>
          </p:cNvCxnSpPr>
          <p:nvPr/>
        </p:nvCxnSpPr>
        <p:spPr>
          <a:xfrm>
            <a:off x="2616332" y="1934024"/>
            <a:ext cx="1672406" cy="183712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8" name="Straight Arrow Connector 17">
            <a:extLst>
              <a:ext uri="{FF2B5EF4-FFF2-40B4-BE49-F238E27FC236}">
                <a16:creationId xmlns:a16="http://schemas.microsoft.com/office/drawing/2014/main" id="{F861BBA4-06F6-4134-BBAE-F64F547EDA01}"/>
              </a:ext>
            </a:extLst>
          </p:cNvPr>
          <p:cNvCxnSpPr>
            <a:cxnSpLocks/>
            <a:stCxn id="31" idx="6"/>
            <a:endCxn id="136" idx="2"/>
          </p:cNvCxnSpPr>
          <p:nvPr/>
        </p:nvCxnSpPr>
        <p:spPr>
          <a:xfrm>
            <a:off x="2616332" y="2269889"/>
            <a:ext cx="1672406" cy="150125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9" name="Straight Arrow Connector 17">
            <a:extLst>
              <a:ext uri="{FF2B5EF4-FFF2-40B4-BE49-F238E27FC236}">
                <a16:creationId xmlns:a16="http://schemas.microsoft.com/office/drawing/2014/main" id="{D8D92A13-7E5D-49E7-B7C5-FB4AB769C11C}"/>
              </a:ext>
            </a:extLst>
          </p:cNvPr>
          <p:cNvCxnSpPr>
            <a:cxnSpLocks/>
            <a:stCxn id="32" idx="6"/>
            <a:endCxn id="136" idx="2"/>
          </p:cNvCxnSpPr>
          <p:nvPr/>
        </p:nvCxnSpPr>
        <p:spPr>
          <a:xfrm>
            <a:off x="2616332" y="2604617"/>
            <a:ext cx="1672406" cy="116652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0" name="Straight Arrow Connector 17">
            <a:extLst>
              <a:ext uri="{FF2B5EF4-FFF2-40B4-BE49-F238E27FC236}">
                <a16:creationId xmlns:a16="http://schemas.microsoft.com/office/drawing/2014/main" id="{7870BCAB-723A-4E93-B850-B850C68BC0F5}"/>
              </a:ext>
            </a:extLst>
          </p:cNvPr>
          <p:cNvCxnSpPr>
            <a:cxnSpLocks/>
            <a:stCxn id="34" idx="6"/>
            <a:endCxn id="136" idx="2"/>
          </p:cNvCxnSpPr>
          <p:nvPr/>
        </p:nvCxnSpPr>
        <p:spPr>
          <a:xfrm>
            <a:off x="2616332" y="3260948"/>
            <a:ext cx="1672406" cy="51019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1" name="Straight Arrow Connector 17">
            <a:extLst>
              <a:ext uri="{FF2B5EF4-FFF2-40B4-BE49-F238E27FC236}">
                <a16:creationId xmlns:a16="http://schemas.microsoft.com/office/drawing/2014/main" id="{121520BA-F479-4C2D-8814-1F57A859F4DD}"/>
              </a:ext>
            </a:extLst>
          </p:cNvPr>
          <p:cNvCxnSpPr>
            <a:cxnSpLocks/>
            <a:stCxn id="33" idx="6"/>
            <a:endCxn id="136" idx="2"/>
          </p:cNvCxnSpPr>
          <p:nvPr/>
        </p:nvCxnSpPr>
        <p:spPr>
          <a:xfrm>
            <a:off x="2620619" y="2929604"/>
            <a:ext cx="1668119" cy="84154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2" name="Straight Arrow Connector 17">
            <a:extLst>
              <a:ext uri="{FF2B5EF4-FFF2-40B4-BE49-F238E27FC236}">
                <a16:creationId xmlns:a16="http://schemas.microsoft.com/office/drawing/2014/main" id="{B1D853F8-0A0D-47C8-98D6-8FD3C8CBCCF7}"/>
              </a:ext>
            </a:extLst>
          </p:cNvPr>
          <p:cNvCxnSpPr>
            <a:cxnSpLocks/>
            <a:stCxn id="35" idx="6"/>
            <a:endCxn id="136" idx="2"/>
          </p:cNvCxnSpPr>
          <p:nvPr/>
        </p:nvCxnSpPr>
        <p:spPr>
          <a:xfrm>
            <a:off x="2616332" y="3608924"/>
            <a:ext cx="1672406" cy="16222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3" name="Straight Arrow Connector 17">
            <a:extLst>
              <a:ext uri="{FF2B5EF4-FFF2-40B4-BE49-F238E27FC236}">
                <a16:creationId xmlns:a16="http://schemas.microsoft.com/office/drawing/2014/main" id="{74131CDB-7B9B-48FA-A07B-AA49BDE3CEC7}"/>
              </a:ext>
            </a:extLst>
          </p:cNvPr>
          <p:cNvCxnSpPr>
            <a:cxnSpLocks/>
            <a:stCxn id="50" idx="6"/>
            <a:endCxn id="136" idx="2"/>
          </p:cNvCxnSpPr>
          <p:nvPr/>
        </p:nvCxnSpPr>
        <p:spPr>
          <a:xfrm flipV="1">
            <a:off x="2616332" y="3771145"/>
            <a:ext cx="1672406" cy="185141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4" name="Straight Arrow Connector 17">
            <a:extLst>
              <a:ext uri="{FF2B5EF4-FFF2-40B4-BE49-F238E27FC236}">
                <a16:creationId xmlns:a16="http://schemas.microsoft.com/office/drawing/2014/main" id="{942EBA4F-C9B7-4303-B6E3-01DC06CEA3A7}"/>
              </a:ext>
            </a:extLst>
          </p:cNvPr>
          <p:cNvCxnSpPr>
            <a:cxnSpLocks/>
            <a:stCxn id="36" idx="6"/>
            <a:endCxn id="136" idx="2"/>
          </p:cNvCxnSpPr>
          <p:nvPr/>
        </p:nvCxnSpPr>
        <p:spPr>
          <a:xfrm flipV="1">
            <a:off x="2616332" y="3771145"/>
            <a:ext cx="1672406" cy="17747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5" name="Straight Arrow Connector 17">
            <a:extLst>
              <a:ext uri="{FF2B5EF4-FFF2-40B4-BE49-F238E27FC236}">
                <a16:creationId xmlns:a16="http://schemas.microsoft.com/office/drawing/2014/main" id="{E50ECA89-DA21-43D9-ABEA-647F99E640F8}"/>
              </a:ext>
            </a:extLst>
          </p:cNvPr>
          <p:cNvCxnSpPr>
            <a:cxnSpLocks/>
            <a:stCxn id="37" idx="6"/>
            <a:endCxn id="136" idx="2"/>
          </p:cNvCxnSpPr>
          <p:nvPr/>
        </p:nvCxnSpPr>
        <p:spPr>
          <a:xfrm flipV="1">
            <a:off x="2616332" y="3771145"/>
            <a:ext cx="1672406" cy="51266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6" name="Straight Arrow Connector 17">
            <a:extLst>
              <a:ext uri="{FF2B5EF4-FFF2-40B4-BE49-F238E27FC236}">
                <a16:creationId xmlns:a16="http://schemas.microsoft.com/office/drawing/2014/main" id="{857DB69B-7BF6-481A-93A1-273BCA6842F7}"/>
              </a:ext>
            </a:extLst>
          </p:cNvPr>
          <p:cNvCxnSpPr>
            <a:cxnSpLocks/>
            <a:stCxn id="38" idx="6"/>
            <a:endCxn id="136" idx="2"/>
          </p:cNvCxnSpPr>
          <p:nvPr/>
        </p:nvCxnSpPr>
        <p:spPr>
          <a:xfrm flipV="1">
            <a:off x="2616332" y="3771145"/>
            <a:ext cx="1672406" cy="84735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7" name="Straight Arrow Connector 17">
            <a:extLst>
              <a:ext uri="{FF2B5EF4-FFF2-40B4-BE49-F238E27FC236}">
                <a16:creationId xmlns:a16="http://schemas.microsoft.com/office/drawing/2014/main" id="{AB4F61B5-1EDB-4030-AE3A-5982404687B9}"/>
              </a:ext>
            </a:extLst>
          </p:cNvPr>
          <p:cNvCxnSpPr>
            <a:cxnSpLocks/>
            <a:stCxn id="45" idx="6"/>
            <a:endCxn id="136" idx="2"/>
          </p:cNvCxnSpPr>
          <p:nvPr/>
        </p:nvCxnSpPr>
        <p:spPr>
          <a:xfrm flipV="1">
            <a:off x="2626625" y="3771145"/>
            <a:ext cx="1662113" cy="118203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48" name="Straight Arrow Connector 17">
            <a:extLst>
              <a:ext uri="{FF2B5EF4-FFF2-40B4-BE49-F238E27FC236}">
                <a16:creationId xmlns:a16="http://schemas.microsoft.com/office/drawing/2014/main" id="{8709FDC2-4436-41DF-B1EB-FA0F2599DF07}"/>
              </a:ext>
            </a:extLst>
          </p:cNvPr>
          <p:cNvCxnSpPr>
            <a:cxnSpLocks/>
            <a:stCxn id="48" idx="6"/>
            <a:endCxn id="136" idx="2"/>
          </p:cNvCxnSpPr>
          <p:nvPr/>
        </p:nvCxnSpPr>
        <p:spPr>
          <a:xfrm flipV="1">
            <a:off x="2626625" y="3771145"/>
            <a:ext cx="1662113" cy="150702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67" name="Oval 42">
            <a:extLst>
              <a:ext uri="{FF2B5EF4-FFF2-40B4-BE49-F238E27FC236}">
                <a16:creationId xmlns:a16="http://schemas.microsoft.com/office/drawing/2014/main" id="{2583FC63-CC4B-4054-9E19-4A1B5ED3D790}"/>
              </a:ext>
            </a:extLst>
          </p:cNvPr>
          <p:cNvSpPr/>
          <p:nvPr/>
        </p:nvSpPr>
        <p:spPr>
          <a:xfrm>
            <a:off x="5793184" y="2635073"/>
            <a:ext cx="613155" cy="55280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80" name="Oval 42">
            <a:extLst>
              <a:ext uri="{FF2B5EF4-FFF2-40B4-BE49-F238E27FC236}">
                <a16:creationId xmlns:a16="http://schemas.microsoft.com/office/drawing/2014/main" id="{DEC2E32B-6A2E-4CC3-B2D8-2ADEC5D70151}"/>
              </a:ext>
            </a:extLst>
          </p:cNvPr>
          <p:cNvSpPr/>
          <p:nvPr/>
        </p:nvSpPr>
        <p:spPr>
          <a:xfrm>
            <a:off x="5793184" y="3621399"/>
            <a:ext cx="613155" cy="55280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381" name="Oval 42">
            <a:extLst>
              <a:ext uri="{FF2B5EF4-FFF2-40B4-BE49-F238E27FC236}">
                <a16:creationId xmlns:a16="http://schemas.microsoft.com/office/drawing/2014/main" id="{51F90FE4-42E9-4031-87D8-30CAEBA1DEF6}"/>
              </a:ext>
            </a:extLst>
          </p:cNvPr>
          <p:cNvSpPr/>
          <p:nvPr/>
        </p:nvSpPr>
        <p:spPr>
          <a:xfrm>
            <a:off x="5793184" y="4634746"/>
            <a:ext cx="613155" cy="55280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cxnSp>
        <p:nvCxnSpPr>
          <p:cNvPr id="382" name="Straight Arrow Connector 17">
            <a:extLst>
              <a:ext uri="{FF2B5EF4-FFF2-40B4-BE49-F238E27FC236}">
                <a16:creationId xmlns:a16="http://schemas.microsoft.com/office/drawing/2014/main" id="{4331D6B7-0744-44FF-B89A-10100CD78CFB}"/>
              </a:ext>
            </a:extLst>
          </p:cNvPr>
          <p:cNvCxnSpPr>
            <a:cxnSpLocks/>
            <a:stCxn id="55" idx="6"/>
            <a:endCxn id="367" idx="2"/>
          </p:cNvCxnSpPr>
          <p:nvPr/>
        </p:nvCxnSpPr>
        <p:spPr>
          <a:xfrm>
            <a:off x="4745938" y="2220077"/>
            <a:ext cx="1047246" cy="69140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85" name="Straight Arrow Connector 17">
            <a:extLst>
              <a:ext uri="{FF2B5EF4-FFF2-40B4-BE49-F238E27FC236}">
                <a16:creationId xmlns:a16="http://schemas.microsoft.com/office/drawing/2014/main" id="{8611F834-F213-4D93-998B-3D1957906D7B}"/>
              </a:ext>
            </a:extLst>
          </p:cNvPr>
          <p:cNvCxnSpPr>
            <a:cxnSpLocks/>
            <a:stCxn id="55" idx="6"/>
            <a:endCxn id="380" idx="2"/>
          </p:cNvCxnSpPr>
          <p:nvPr/>
        </p:nvCxnSpPr>
        <p:spPr>
          <a:xfrm>
            <a:off x="4745938" y="2220077"/>
            <a:ext cx="1047246" cy="167772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88" name="Straight Arrow Connector 17">
            <a:extLst>
              <a:ext uri="{FF2B5EF4-FFF2-40B4-BE49-F238E27FC236}">
                <a16:creationId xmlns:a16="http://schemas.microsoft.com/office/drawing/2014/main" id="{370CA202-0766-4E2E-861B-E202B2CCBD64}"/>
              </a:ext>
            </a:extLst>
          </p:cNvPr>
          <p:cNvCxnSpPr>
            <a:cxnSpLocks/>
            <a:stCxn id="55" idx="6"/>
            <a:endCxn id="381" idx="2"/>
          </p:cNvCxnSpPr>
          <p:nvPr/>
        </p:nvCxnSpPr>
        <p:spPr>
          <a:xfrm>
            <a:off x="4745938" y="2220076"/>
            <a:ext cx="1047246" cy="269107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91" name="Straight Arrow Connector 17">
            <a:extLst>
              <a:ext uri="{FF2B5EF4-FFF2-40B4-BE49-F238E27FC236}">
                <a16:creationId xmlns:a16="http://schemas.microsoft.com/office/drawing/2014/main" id="{BE9B550E-667F-4786-A983-87B3D921C4C9}"/>
              </a:ext>
            </a:extLst>
          </p:cNvPr>
          <p:cNvCxnSpPr>
            <a:cxnSpLocks/>
            <a:stCxn id="97" idx="6"/>
            <a:endCxn id="367" idx="2"/>
          </p:cNvCxnSpPr>
          <p:nvPr/>
        </p:nvCxnSpPr>
        <p:spPr>
          <a:xfrm flipV="1">
            <a:off x="4746884" y="2911477"/>
            <a:ext cx="1046300" cy="12360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94" name="Straight Arrow Connector 17">
            <a:extLst>
              <a:ext uri="{FF2B5EF4-FFF2-40B4-BE49-F238E27FC236}">
                <a16:creationId xmlns:a16="http://schemas.microsoft.com/office/drawing/2014/main" id="{8BE39857-8F81-46EF-BC18-22F372A4DD28}"/>
              </a:ext>
            </a:extLst>
          </p:cNvPr>
          <p:cNvCxnSpPr>
            <a:cxnSpLocks/>
            <a:stCxn id="136" idx="6"/>
            <a:endCxn id="367" idx="2"/>
          </p:cNvCxnSpPr>
          <p:nvPr/>
        </p:nvCxnSpPr>
        <p:spPr>
          <a:xfrm flipV="1">
            <a:off x="4745938" y="2911477"/>
            <a:ext cx="1047246" cy="85966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97" name="Straight Arrow Connector 17">
            <a:extLst>
              <a:ext uri="{FF2B5EF4-FFF2-40B4-BE49-F238E27FC236}">
                <a16:creationId xmlns:a16="http://schemas.microsoft.com/office/drawing/2014/main" id="{AB2BFEFC-A7DC-4078-A81C-ACEBF709CE9A}"/>
              </a:ext>
            </a:extLst>
          </p:cNvPr>
          <p:cNvCxnSpPr>
            <a:cxnSpLocks/>
            <a:stCxn id="110" idx="6"/>
            <a:endCxn id="367" idx="2"/>
          </p:cNvCxnSpPr>
          <p:nvPr/>
        </p:nvCxnSpPr>
        <p:spPr>
          <a:xfrm flipV="1">
            <a:off x="4739933" y="2911477"/>
            <a:ext cx="1053251" cy="162318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00" name="Straight Arrow Connector 17">
            <a:extLst>
              <a:ext uri="{FF2B5EF4-FFF2-40B4-BE49-F238E27FC236}">
                <a16:creationId xmlns:a16="http://schemas.microsoft.com/office/drawing/2014/main" id="{613BBC78-C6AF-4755-970D-C3A42BA3FBF8}"/>
              </a:ext>
            </a:extLst>
          </p:cNvPr>
          <p:cNvCxnSpPr>
            <a:cxnSpLocks/>
            <a:stCxn id="123" idx="6"/>
            <a:endCxn id="367" idx="2"/>
          </p:cNvCxnSpPr>
          <p:nvPr/>
        </p:nvCxnSpPr>
        <p:spPr>
          <a:xfrm flipV="1">
            <a:off x="4725648" y="2911477"/>
            <a:ext cx="1067536" cy="240939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03" name="Straight Arrow Connector 17">
            <a:extLst>
              <a:ext uri="{FF2B5EF4-FFF2-40B4-BE49-F238E27FC236}">
                <a16:creationId xmlns:a16="http://schemas.microsoft.com/office/drawing/2014/main" id="{F5FE95BC-95A2-4248-A3B9-CFE0A0A4DD4F}"/>
              </a:ext>
            </a:extLst>
          </p:cNvPr>
          <p:cNvCxnSpPr>
            <a:cxnSpLocks/>
            <a:stCxn id="97" idx="6"/>
            <a:endCxn id="380" idx="2"/>
          </p:cNvCxnSpPr>
          <p:nvPr/>
        </p:nvCxnSpPr>
        <p:spPr>
          <a:xfrm>
            <a:off x="4746884" y="3035084"/>
            <a:ext cx="1046300" cy="86272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06" name="Straight Arrow Connector 17">
            <a:extLst>
              <a:ext uri="{FF2B5EF4-FFF2-40B4-BE49-F238E27FC236}">
                <a16:creationId xmlns:a16="http://schemas.microsoft.com/office/drawing/2014/main" id="{9B69953F-4DF4-4875-B998-20E365DFE5E0}"/>
              </a:ext>
            </a:extLst>
          </p:cNvPr>
          <p:cNvCxnSpPr>
            <a:cxnSpLocks/>
            <a:stCxn id="97" idx="6"/>
            <a:endCxn id="381" idx="2"/>
          </p:cNvCxnSpPr>
          <p:nvPr/>
        </p:nvCxnSpPr>
        <p:spPr>
          <a:xfrm>
            <a:off x="4746884" y="3035083"/>
            <a:ext cx="1046300" cy="187606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09" name="Straight Arrow Connector 17">
            <a:extLst>
              <a:ext uri="{FF2B5EF4-FFF2-40B4-BE49-F238E27FC236}">
                <a16:creationId xmlns:a16="http://schemas.microsoft.com/office/drawing/2014/main" id="{3DDBC013-B90A-4550-AE59-FAC968FF5E95}"/>
              </a:ext>
            </a:extLst>
          </p:cNvPr>
          <p:cNvCxnSpPr>
            <a:cxnSpLocks/>
            <a:stCxn id="136" idx="6"/>
            <a:endCxn id="380" idx="2"/>
          </p:cNvCxnSpPr>
          <p:nvPr/>
        </p:nvCxnSpPr>
        <p:spPr>
          <a:xfrm>
            <a:off x="4745938" y="3771145"/>
            <a:ext cx="1047246" cy="12665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12" name="Straight Arrow Connector 17">
            <a:extLst>
              <a:ext uri="{FF2B5EF4-FFF2-40B4-BE49-F238E27FC236}">
                <a16:creationId xmlns:a16="http://schemas.microsoft.com/office/drawing/2014/main" id="{D112643C-0D8C-4697-8336-8538012F3B6B}"/>
              </a:ext>
            </a:extLst>
          </p:cNvPr>
          <p:cNvCxnSpPr>
            <a:cxnSpLocks/>
            <a:stCxn id="136" idx="6"/>
            <a:endCxn id="381" idx="2"/>
          </p:cNvCxnSpPr>
          <p:nvPr/>
        </p:nvCxnSpPr>
        <p:spPr>
          <a:xfrm>
            <a:off x="4745938" y="3771145"/>
            <a:ext cx="1047246" cy="114000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15" name="Straight Arrow Connector 17">
            <a:extLst>
              <a:ext uri="{FF2B5EF4-FFF2-40B4-BE49-F238E27FC236}">
                <a16:creationId xmlns:a16="http://schemas.microsoft.com/office/drawing/2014/main" id="{F47D80F7-14E3-429E-AA7C-72615223417C}"/>
              </a:ext>
            </a:extLst>
          </p:cNvPr>
          <p:cNvCxnSpPr>
            <a:cxnSpLocks/>
            <a:stCxn id="110" idx="6"/>
            <a:endCxn id="380" idx="2"/>
          </p:cNvCxnSpPr>
          <p:nvPr/>
        </p:nvCxnSpPr>
        <p:spPr>
          <a:xfrm flipV="1">
            <a:off x="4739933" y="3897803"/>
            <a:ext cx="1053251" cy="63685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18" name="Straight Arrow Connector 17">
            <a:extLst>
              <a:ext uri="{FF2B5EF4-FFF2-40B4-BE49-F238E27FC236}">
                <a16:creationId xmlns:a16="http://schemas.microsoft.com/office/drawing/2014/main" id="{F14A20E9-CC92-4B56-B19F-B7CF0251F4F5}"/>
              </a:ext>
            </a:extLst>
          </p:cNvPr>
          <p:cNvCxnSpPr>
            <a:cxnSpLocks/>
            <a:stCxn id="110" idx="6"/>
            <a:endCxn id="381" idx="2"/>
          </p:cNvCxnSpPr>
          <p:nvPr/>
        </p:nvCxnSpPr>
        <p:spPr>
          <a:xfrm>
            <a:off x="4739933" y="4534660"/>
            <a:ext cx="1053251" cy="37649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21" name="Straight Arrow Connector 17">
            <a:extLst>
              <a:ext uri="{FF2B5EF4-FFF2-40B4-BE49-F238E27FC236}">
                <a16:creationId xmlns:a16="http://schemas.microsoft.com/office/drawing/2014/main" id="{D3271513-35AA-4393-8437-EECD8CA4ECEB}"/>
              </a:ext>
            </a:extLst>
          </p:cNvPr>
          <p:cNvCxnSpPr>
            <a:cxnSpLocks/>
            <a:stCxn id="123" idx="6"/>
            <a:endCxn id="380" idx="2"/>
          </p:cNvCxnSpPr>
          <p:nvPr/>
        </p:nvCxnSpPr>
        <p:spPr>
          <a:xfrm flipV="1">
            <a:off x="4725648" y="3897804"/>
            <a:ext cx="1067536" cy="142306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24" name="Straight Arrow Connector 17">
            <a:extLst>
              <a:ext uri="{FF2B5EF4-FFF2-40B4-BE49-F238E27FC236}">
                <a16:creationId xmlns:a16="http://schemas.microsoft.com/office/drawing/2014/main" id="{76582377-B70B-4060-AEA2-BD640DC3764B}"/>
              </a:ext>
            </a:extLst>
          </p:cNvPr>
          <p:cNvCxnSpPr>
            <a:cxnSpLocks/>
            <a:stCxn id="123" idx="6"/>
            <a:endCxn id="381" idx="2"/>
          </p:cNvCxnSpPr>
          <p:nvPr/>
        </p:nvCxnSpPr>
        <p:spPr>
          <a:xfrm flipV="1">
            <a:off x="4725648" y="4911150"/>
            <a:ext cx="1067536" cy="40971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427" name="Oval 42">
            <a:extLst>
              <a:ext uri="{FF2B5EF4-FFF2-40B4-BE49-F238E27FC236}">
                <a16:creationId xmlns:a16="http://schemas.microsoft.com/office/drawing/2014/main" id="{8DA42ABB-86A0-4E72-BBCC-AACCE80A2041}"/>
              </a:ext>
            </a:extLst>
          </p:cNvPr>
          <p:cNvSpPr/>
          <p:nvPr/>
        </p:nvSpPr>
        <p:spPr>
          <a:xfrm>
            <a:off x="7146062" y="3181881"/>
            <a:ext cx="613155" cy="55280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428" name="Oval 42">
            <a:extLst>
              <a:ext uri="{FF2B5EF4-FFF2-40B4-BE49-F238E27FC236}">
                <a16:creationId xmlns:a16="http://schemas.microsoft.com/office/drawing/2014/main" id="{BF7044BA-1160-475B-9067-A42AC8A9ADFE}"/>
              </a:ext>
            </a:extLst>
          </p:cNvPr>
          <p:cNvSpPr/>
          <p:nvPr/>
        </p:nvSpPr>
        <p:spPr>
          <a:xfrm>
            <a:off x="7102506" y="4236948"/>
            <a:ext cx="613155" cy="55280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85800" rtl="0"/>
            <a:endParaRPr lang="en-US" sz="1350">
              <a:solidFill>
                <a:prstClr val="white"/>
              </a:solidFill>
              <a:latin typeface="Calibri"/>
            </a:endParaRPr>
          </a:p>
        </p:txBody>
      </p:sp>
      <p:cxnSp>
        <p:nvCxnSpPr>
          <p:cNvPr id="429" name="Straight Arrow Connector 17">
            <a:extLst>
              <a:ext uri="{FF2B5EF4-FFF2-40B4-BE49-F238E27FC236}">
                <a16:creationId xmlns:a16="http://schemas.microsoft.com/office/drawing/2014/main" id="{B863FF3C-6D89-45A8-8E85-2526941B49E8}"/>
              </a:ext>
            </a:extLst>
          </p:cNvPr>
          <p:cNvCxnSpPr>
            <a:cxnSpLocks/>
            <a:stCxn id="367" idx="6"/>
            <a:endCxn id="427" idx="2"/>
          </p:cNvCxnSpPr>
          <p:nvPr/>
        </p:nvCxnSpPr>
        <p:spPr>
          <a:xfrm>
            <a:off x="6406339" y="2911477"/>
            <a:ext cx="739723" cy="54680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31" name="Straight Arrow Connector 17">
            <a:extLst>
              <a:ext uri="{FF2B5EF4-FFF2-40B4-BE49-F238E27FC236}">
                <a16:creationId xmlns:a16="http://schemas.microsoft.com/office/drawing/2014/main" id="{8431F1DF-8E1B-4B4A-8F65-DB717459D5E0}"/>
              </a:ext>
            </a:extLst>
          </p:cNvPr>
          <p:cNvCxnSpPr>
            <a:cxnSpLocks/>
            <a:stCxn id="367" idx="6"/>
            <a:endCxn id="428" idx="2"/>
          </p:cNvCxnSpPr>
          <p:nvPr/>
        </p:nvCxnSpPr>
        <p:spPr>
          <a:xfrm>
            <a:off x="6406339" y="2911477"/>
            <a:ext cx="696167" cy="160187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35" name="Straight Arrow Connector 17">
            <a:extLst>
              <a:ext uri="{FF2B5EF4-FFF2-40B4-BE49-F238E27FC236}">
                <a16:creationId xmlns:a16="http://schemas.microsoft.com/office/drawing/2014/main" id="{CC235C3C-0095-4359-AEF9-A6329516406B}"/>
              </a:ext>
            </a:extLst>
          </p:cNvPr>
          <p:cNvCxnSpPr>
            <a:cxnSpLocks/>
            <a:stCxn id="380" idx="6"/>
            <a:endCxn id="427" idx="2"/>
          </p:cNvCxnSpPr>
          <p:nvPr/>
        </p:nvCxnSpPr>
        <p:spPr>
          <a:xfrm flipV="1">
            <a:off x="6406339" y="3458285"/>
            <a:ext cx="739723" cy="43951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38" name="Straight Arrow Connector 17">
            <a:extLst>
              <a:ext uri="{FF2B5EF4-FFF2-40B4-BE49-F238E27FC236}">
                <a16:creationId xmlns:a16="http://schemas.microsoft.com/office/drawing/2014/main" id="{95E4C6B2-3DC9-4CE7-8466-DF9465F7E278}"/>
              </a:ext>
            </a:extLst>
          </p:cNvPr>
          <p:cNvCxnSpPr>
            <a:cxnSpLocks/>
            <a:stCxn id="381" idx="6"/>
            <a:endCxn id="427" idx="2"/>
          </p:cNvCxnSpPr>
          <p:nvPr/>
        </p:nvCxnSpPr>
        <p:spPr>
          <a:xfrm flipV="1">
            <a:off x="6406339" y="3458284"/>
            <a:ext cx="739723" cy="145286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42" name="Straight Arrow Connector 17">
            <a:extLst>
              <a:ext uri="{FF2B5EF4-FFF2-40B4-BE49-F238E27FC236}">
                <a16:creationId xmlns:a16="http://schemas.microsoft.com/office/drawing/2014/main" id="{74B51F43-C502-4901-B4E6-CE3DCA3F094D}"/>
              </a:ext>
            </a:extLst>
          </p:cNvPr>
          <p:cNvCxnSpPr>
            <a:cxnSpLocks/>
            <a:stCxn id="380" idx="6"/>
            <a:endCxn id="428" idx="2"/>
          </p:cNvCxnSpPr>
          <p:nvPr/>
        </p:nvCxnSpPr>
        <p:spPr>
          <a:xfrm>
            <a:off x="6406339" y="3897803"/>
            <a:ext cx="696167" cy="61554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45" name="Straight Arrow Connector 17">
            <a:extLst>
              <a:ext uri="{FF2B5EF4-FFF2-40B4-BE49-F238E27FC236}">
                <a16:creationId xmlns:a16="http://schemas.microsoft.com/office/drawing/2014/main" id="{3A522CC3-133A-42BC-B328-43E1F91403C6}"/>
              </a:ext>
            </a:extLst>
          </p:cNvPr>
          <p:cNvCxnSpPr>
            <a:cxnSpLocks/>
            <a:stCxn id="381" idx="6"/>
            <a:endCxn id="428" idx="2"/>
          </p:cNvCxnSpPr>
          <p:nvPr/>
        </p:nvCxnSpPr>
        <p:spPr>
          <a:xfrm flipV="1">
            <a:off x="6406339" y="4513353"/>
            <a:ext cx="696167" cy="39779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451" name="Right Arrow 336">
            <a:extLst>
              <a:ext uri="{FF2B5EF4-FFF2-40B4-BE49-F238E27FC236}">
                <a16:creationId xmlns:a16="http://schemas.microsoft.com/office/drawing/2014/main" id="{72AB2351-65C0-4FAE-ACBF-12407C90279B}"/>
              </a:ext>
            </a:extLst>
          </p:cNvPr>
          <p:cNvSpPr/>
          <p:nvPr/>
        </p:nvSpPr>
        <p:spPr>
          <a:xfrm>
            <a:off x="7759217" y="3306910"/>
            <a:ext cx="428180" cy="36045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452" name="Right Arrow 336">
            <a:extLst>
              <a:ext uri="{FF2B5EF4-FFF2-40B4-BE49-F238E27FC236}">
                <a16:creationId xmlns:a16="http://schemas.microsoft.com/office/drawing/2014/main" id="{B123977B-C649-4658-BDA3-2D43854966FE}"/>
              </a:ext>
            </a:extLst>
          </p:cNvPr>
          <p:cNvSpPr/>
          <p:nvPr/>
        </p:nvSpPr>
        <p:spPr>
          <a:xfrm>
            <a:off x="7710999" y="4360705"/>
            <a:ext cx="428180" cy="36045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685800" rtl="0"/>
            <a:endParaRPr lang="en-US" sz="1350">
              <a:solidFill>
                <a:prstClr val="white"/>
              </a:solidFill>
              <a:latin typeface="Calibri"/>
            </a:endParaRPr>
          </a:p>
        </p:txBody>
      </p:sp>
      <p:sp>
        <p:nvSpPr>
          <p:cNvPr id="469" name="TextBox 326">
            <a:extLst>
              <a:ext uri="{FF2B5EF4-FFF2-40B4-BE49-F238E27FC236}">
                <a16:creationId xmlns:a16="http://schemas.microsoft.com/office/drawing/2014/main" id="{E8452E5B-D9E6-4006-947B-7AC78FD2A15B}"/>
              </a:ext>
            </a:extLst>
          </p:cNvPr>
          <p:cNvSpPr txBox="1"/>
          <p:nvPr/>
        </p:nvSpPr>
        <p:spPr>
          <a:xfrm>
            <a:off x="7340389" y="5608153"/>
            <a:ext cx="741218" cy="300082"/>
          </a:xfrm>
          <a:prstGeom prst="rect">
            <a:avLst/>
          </a:prstGeom>
          <a:noFill/>
        </p:spPr>
        <p:txBody>
          <a:bodyPr wrap="square" rtlCol="0">
            <a:spAutoFit/>
          </a:bodyPr>
          <a:lstStyle/>
          <a:p>
            <a:pPr algn="l" defTabSz="685800" rtl="0"/>
            <a:r>
              <a:rPr lang="en-US" sz="1350" b="1" dirty="0">
                <a:solidFill>
                  <a:prstClr val="black"/>
                </a:solidFill>
                <a:latin typeface="Calibri"/>
              </a:rPr>
              <a:t>output</a:t>
            </a:r>
          </a:p>
        </p:txBody>
      </p:sp>
      <p:sp>
        <p:nvSpPr>
          <p:cNvPr id="471" name="TextBox 327">
            <a:extLst>
              <a:ext uri="{FF2B5EF4-FFF2-40B4-BE49-F238E27FC236}">
                <a16:creationId xmlns:a16="http://schemas.microsoft.com/office/drawing/2014/main" id="{7FD5F071-9B78-4F89-A5BA-76C2015BDB83}"/>
              </a:ext>
            </a:extLst>
          </p:cNvPr>
          <p:cNvSpPr txBox="1"/>
          <p:nvPr/>
        </p:nvSpPr>
        <p:spPr>
          <a:xfrm>
            <a:off x="4132448" y="5656162"/>
            <a:ext cx="795417" cy="300082"/>
          </a:xfrm>
          <a:prstGeom prst="rect">
            <a:avLst/>
          </a:prstGeom>
          <a:noFill/>
        </p:spPr>
        <p:txBody>
          <a:bodyPr wrap="square" rtlCol="0">
            <a:spAutoFit/>
          </a:bodyPr>
          <a:lstStyle/>
          <a:p>
            <a:pPr algn="l" defTabSz="685800" rtl="0"/>
            <a:r>
              <a:rPr lang="en-US" sz="1350" b="1" dirty="0">
                <a:solidFill>
                  <a:prstClr val="black"/>
                </a:solidFill>
                <a:latin typeface="Calibri"/>
              </a:rPr>
              <a:t>Hidden </a:t>
            </a:r>
          </a:p>
        </p:txBody>
      </p:sp>
      <p:sp>
        <p:nvSpPr>
          <p:cNvPr id="472" name="TextBox 328">
            <a:extLst>
              <a:ext uri="{FF2B5EF4-FFF2-40B4-BE49-F238E27FC236}">
                <a16:creationId xmlns:a16="http://schemas.microsoft.com/office/drawing/2014/main" id="{E311BC57-6277-4955-9415-FBA956EF1EE6}"/>
              </a:ext>
            </a:extLst>
          </p:cNvPr>
          <p:cNvSpPr txBox="1"/>
          <p:nvPr/>
        </p:nvSpPr>
        <p:spPr>
          <a:xfrm>
            <a:off x="878531" y="5715487"/>
            <a:ext cx="616454" cy="300082"/>
          </a:xfrm>
          <a:prstGeom prst="rect">
            <a:avLst/>
          </a:prstGeom>
          <a:noFill/>
        </p:spPr>
        <p:txBody>
          <a:bodyPr wrap="square" rtlCol="0">
            <a:spAutoFit/>
          </a:bodyPr>
          <a:lstStyle/>
          <a:p>
            <a:pPr algn="l" defTabSz="685800" rtl="0"/>
            <a:r>
              <a:rPr lang="en-US" sz="1350" b="1" dirty="0">
                <a:solidFill>
                  <a:prstClr val="black"/>
                </a:solidFill>
                <a:latin typeface="Calibri"/>
              </a:rPr>
              <a:t>Input </a:t>
            </a:r>
          </a:p>
        </p:txBody>
      </p:sp>
    </p:spTree>
    <p:extLst>
      <p:ext uri="{BB962C8B-B14F-4D97-AF65-F5344CB8AC3E}">
        <p14:creationId xmlns:p14="http://schemas.microsoft.com/office/powerpoint/2010/main" val="15648839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0" y="116632"/>
            <a:ext cx="9144000" cy="684076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64589" y="1281796"/>
            <a:ext cx="807011" cy="465082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1103176" y="3121135"/>
            <a:ext cx="516496" cy="759872"/>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1717773" y="2361410"/>
            <a:ext cx="765995" cy="215343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2631343" y="2361410"/>
            <a:ext cx="726623" cy="215343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6"/>
          <a:stretch>
            <a:fillRect/>
          </a:stretch>
        </p:blipFill>
        <p:spPr>
          <a:xfrm>
            <a:off x="3491557" y="2833008"/>
            <a:ext cx="729383" cy="123280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7"/>
          <a:stretch>
            <a:fillRect/>
          </a:stretch>
        </p:blipFill>
        <p:spPr>
          <a:xfrm>
            <a:off x="4278085" y="3151413"/>
            <a:ext cx="473531" cy="554834"/>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8"/>
          <a:stretch>
            <a:fillRect/>
          </a:stretch>
        </p:blipFill>
        <p:spPr>
          <a:xfrm>
            <a:off x="4857750" y="2677717"/>
            <a:ext cx="800101" cy="1454118"/>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9"/>
          <a:stretch>
            <a:fillRect/>
          </a:stretch>
        </p:blipFill>
        <p:spPr>
          <a:xfrm>
            <a:off x="5829302" y="2677718"/>
            <a:ext cx="751114" cy="1454118"/>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10"/>
          <a:stretch>
            <a:fillRect/>
          </a:stretch>
        </p:blipFill>
        <p:spPr>
          <a:xfrm>
            <a:off x="6685853" y="3135083"/>
            <a:ext cx="523214" cy="661899"/>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11"/>
          <a:stretch>
            <a:fillRect/>
          </a:stretch>
        </p:blipFill>
        <p:spPr>
          <a:xfrm>
            <a:off x="7341332" y="2490108"/>
            <a:ext cx="1729190" cy="1853293"/>
          </a:xfrm>
          <a:prstGeom prst="rect">
            <a:avLst/>
          </a:prstGeom>
        </p:spPr>
      </p:pic>
      <p:sp>
        <p:nvSpPr>
          <p:cNvPr id="17" name="TextBox 16"/>
          <p:cNvSpPr txBox="1"/>
          <p:nvPr/>
        </p:nvSpPr>
        <p:spPr>
          <a:xfrm>
            <a:off x="115554" y="813377"/>
            <a:ext cx="987878"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a)</a:t>
            </a:r>
          </a:p>
          <a:p>
            <a:pPr algn="l" defTabSz="685800" rtl="0"/>
            <a:r>
              <a:rPr lang="en-US" sz="1350" dirty="0">
                <a:solidFill>
                  <a:prstClr val="black"/>
                </a:solidFill>
                <a:effectLst>
                  <a:outerShdw blurRad="38100" dist="38100" dir="2700000" algn="tl">
                    <a:srgbClr val="000000">
                      <a:alpha val="43137"/>
                    </a:srgbClr>
                  </a:outerShdw>
                </a:effectLst>
                <a:latin typeface="Calibri"/>
              </a:rPr>
              <a:t>Input </a:t>
            </a:r>
          </a:p>
        </p:txBody>
      </p:sp>
      <p:sp>
        <p:nvSpPr>
          <p:cNvPr id="18" name="TextBox 17"/>
          <p:cNvSpPr txBox="1"/>
          <p:nvPr/>
        </p:nvSpPr>
        <p:spPr>
          <a:xfrm>
            <a:off x="1011153" y="4516334"/>
            <a:ext cx="809482"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b)</a:t>
            </a:r>
          </a:p>
          <a:p>
            <a:pPr algn="l" defTabSz="685800" rtl="0"/>
            <a:r>
              <a:rPr lang="en-US" sz="1350" dirty="0">
                <a:solidFill>
                  <a:prstClr val="black"/>
                </a:solidFill>
                <a:effectLst>
                  <a:outerShdw blurRad="38100" dist="38100" dir="2700000" algn="tl">
                    <a:srgbClr val="000000">
                      <a:alpha val="43137"/>
                    </a:srgbClr>
                  </a:outerShdw>
                </a:effectLst>
                <a:latin typeface="Calibri"/>
              </a:rPr>
              <a:t>Filter 1 </a:t>
            </a:r>
          </a:p>
        </p:txBody>
      </p:sp>
      <p:sp>
        <p:nvSpPr>
          <p:cNvPr id="19" name="TextBox 18"/>
          <p:cNvSpPr txBox="1"/>
          <p:nvPr/>
        </p:nvSpPr>
        <p:spPr>
          <a:xfrm>
            <a:off x="1507298" y="1600201"/>
            <a:ext cx="1260395"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c) </a:t>
            </a:r>
          </a:p>
          <a:p>
            <a:pPr algn="l" defTabSz="685800" rtl="0"/>
            <a:r>
              <a:rPr lang="en-US" sz="1350" dirty="0">
                <a:solidFill>
                  <a:prstClr val="black"/>
                </a:solidFill>
                <a:effectLst>
                  <a:outerShdw blurRad="38100" dist="38100" dir="2700000" algn="tl">
                    <a:srgbClr val="000000">
                      <a:alpha val="43137"/>
                    </a:srgbClr>
                  </a:outerShdw>
                </a:effectLst>
                <a:latin typeface="Calibri"/>
              </a:rPr>
              <a:t>Convolution 1</a:t>
            </a:r>
          </a:p>
        </p:txBody>
      </p:sp>
      <p:sp>
        <p:nvSpPr>
          <p:cNvPr id="20" name="TextBox 19"/>
          <p:cNvSpPr txBox="1"/>
          <p:nvPr/>
        </p:nvSpPr>
        <p:spPr>
          <a:xfrm>
            <a:off x="2694922" y="1600201"/>
            <a:ext cx="849086"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d)</a:t>
            </a:r>
          </a:p>
          <a:p>
            <a:pPr algn="l" defTabSz="685800" rtl="0"/>
            <a:r>
              <a:rPr lang="en-US" sz="1350" dirty="0" err="1">
                <a:solidFill>
                  <a:prstClr val="black"/>
                </a:solidFill>
                <a:effectLst>
                  <a:outerShdw blurRad="38100" dist="38100" dir="2700000" algn="tl">
                    <a:srgbClr val="000000">
                      <a:alpha val="43137"/>
                    </a:srgbClr>
                  </a:outerShdw>
                </a:effectLst>
                <a:latin typeface="Calibri"/>
              </a:rPr>
              <a:t>RelU</a:t>
            </a:r>
            <a:r>
              <a:rPr lang="en-US" sz="1350" dirty="0">
                <a:solidFill>
                  <a:prstClr val="black"/>
                </a:solidFill>
                <a:effectLst>
                  <a:outerShdw blurRad="38100" dist="38100" dir="2700000" algn="tl">
                    <a:srgbClr val="000000">
                      <a:alpha val="43137"/>
                    </a:srgbClr>
                  </a:outerShdw>
                </a:effectLst>
                <a:latin typeface="Calibri"/>
              </a:rPr>
              <a:t> 1</a:t>
            </a:r>
          </a:p>
        </p:txBody>
      </p:sp>
      <p:sp>
        <p:nvSpPr>
          <p:cNvPr id="21" name="TextBox 20"/>
          <p:cNvSpPr txBox="1"/>
          <p:nvPr/>
        </p:nvSpPr>
        <p:spPr>
          <a:xfrm>
            <a:off x="3357965" y="1585464"/>
            <a:ext cx="1175657"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e)</a:t>
            </a:r>
          </a:p>
          <a:p>
            <a:pPr algn="l" defTabSz="685800" rtl="0"/>
            <a:r>
              <a:rPr lang="en-US" sz="1350" dirty="0">
                <a:solidFill>
                  <a:prstClr val="black"/>
                </a:solidFill>
                <a:effectLst>
                  <a:outerShdw blurRad="38100" dist="38100" dir="2700000" algn="tl">
                    <a:srgbClr val="000000">
                      <a:alpha val="43137"/>
                    </a:srgbClr>
                  </a:outerShdw>
                </a:effectLst>
                <a:latin typeface="Calibri"/>
              </a:rPr>
              <a:t>Max pooling 1</a:t>
            </a:r>
          </a:p>
        </p:txBody>
      </p:sp>
      <p:sp>
        <p:nvSpPr>
          <p:cNvPr id="22" name="TextBox 21"/>
          <p:cNvSpPr txBox="1"/>
          <p:nvPr/>
        </p:nvSpPr>
        <p:spPr>
          <a:xfrm>
            <a:off x="4323583" y="4393092"/>
            <a:ext cx="688472"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f)</a:t>
            </a:r>
          </a:p>
          <a:p>
            <a:pPr algn="l" defTabSz="685800" rtl="0"/>
            <a:r>
              <a:rPr lang="en-US" sz="1350" dirty="0">
                <a:solidFill>
                  <a:prstClr val="black"/>
                </a:solidFill>
                <a:effectLst>
                  <a:outerShdw blurRad="38100" dist="38100" dir="2700000" algn="tl">
                    <a:srgbClr val="000000">
                      <a:alpha val="43137"/>
                    </a:srgbClr>
                  </a:outerShdw>
                </a:effectLst>
                <a:latin typeface="Calibri"/>
              </a:rPr>
              <a:t>Filter 2 </a:t>
            </a:r>
          </a:p>
        </p:txBody>
      </p:sp>
      <p:sp>
        <p:nvSpPr>
          <p:cNvPr id="23" name="TextBox 22"/>
          <p:cNvSpPr txBox="1"/>
          <p:nvPr/>
        </p:nvSpPr>
        <p:spPr>
          <a:xfrm>
            <a:off x="4659655" y="1576086"/>
            <a:ext cx="1259454"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g)</a:t>
            </a:r>
          </a:p>
          <a:p>
            <a:pPr algn="l" defTabSz="685800" rtl="0"/>
            <a:r>
              <a:rPr lang="en-US" sz="1350" dirty="0">
                <a:solidFill>
                  <a:prstClr val="black"/>
                </a:solidFill>
                <a:effectLst>
                  <a:outerShdw blurRad="38100" dist="38100" dir="2700000" algn="tl">
                    <a:srgbClr val="000000">
                      <a:alpha val="43137"/>
                    </a:srgbClr>
                  </a:outerShdw>
                </a:effectLst>
                <a:latin typeface="Calibri"/>
              </a:rPr>
              <a:t>Convolution 1</a:t>
            </a:r>
          </a:p>
        </p:txBody>
      </p:sp>
      <p:sp>
        <p:nvSpPr>
          <p:cNvPr id="24" name="TextBox 23"/>
          <p:cNvSpPr txBox="1"/>
          <p:nvPr/>
        </p:nvSpPr>
        <p:spPr>
          <a:xfrm>
            <a:off x="5919109" y="1616821"/>
            <a:ext cx="849086"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h)</a:t>
            </a:r>
          </a:p>
          <a:p>
            <a:pPr algn="l" defTabSz="685800" rtl="0"/>
            <a:r>
              <a:rPr lang="en-US" sz="1350" dirty="0" err="1">
                <a:solidFill>
                  <a:prstClr val="black"/>
                </a:solidFill>
                <a:effectLst>
                  <a:outerShdw blurRad="38100" dist="38100" dir="2700000" algn="tl">
                    <a:srgbClr val="000000">
                      <a:alpha val="43137"/>
                    </a:srgbClr>
                  </a:outerShdw>
                </a:effectLst>
                <a:latin typeface="Calibri"/>
              </a:rPr>
              <a:t>RelU</a:t>
            </a:r>
            <a:r>
              <a:rPr lang="en-US" sz="1350" dirty="0">
                <a:solidFill>
                  <a:prstClr val="black"/>
                </a:solidFill>
                <a:effectLst>
                  <a:outerShdw blurRad="38100" dist="38100" dir="2700000" algn="tl">
                    <a:srgbClr val="000000">
                      <a:alpha val="43137"/>
                    </a:srgbClr>
                  </a:outerShdw>
                </a:effectLst>
                <a:latin typeface="Calibri"/>
              </a:rPr>
              <a:t> 2</a:t>
            </a:r>
          </a:p>
        </p:txBody>
      </p:sp>
      <p:sp>
        <p:nvSpPr>
          <p:cNvPr id="25" name="TextBox 24"/>
          <p:cNvSpPr txBox="1"/>
          <p:nvPr/>
        </p:nvSpPr>
        <p:spPr>
          <a:xfrm>
            <a:off x="6435096" y="4408834"/>
            <a:ext cx="1175657"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a:t>
            </a:r>
            <a:r>
              <a:rPr lang="en-US" sz="1350" dirty="0" err="1">
                <a:solidFill>
                  <a:prstClr val="black"/>
                </a:solidFill>
                <a:effectLst>
                  <a:outerShdw blurRad="38100" dist="38100" dir="2700000" algn="tl">
                    <a:srgbClr val="000000">
                      <a:alpha val="43137"/>
                    </a:srgbClr>
                  </a:outerShdw>
                </a:effectLst>
                <a:latin typeface="Calibri"/>
              </a:rPr>
              <a:t>i</a:t>
            </a:r>
            <a:r>
              <a:rPr lang="en-US" sz="1350" dirty="0">
                <a:solidFill>
                  <a:prstClr val="black"/>
                </a:solidFill>
                <a:effectLst>
                  <a:outerShdw blurRad="38100" dist="38100" dir="2700000" algn="tl">
                    <a:srgbClr val="000000">
                      <a:alpha val="43137"/>
                    </a:srgbClr>
                  </a:outerShdw>
                </a:effectLst>
                <a:latin typeface="Calibri"/>
              </a:rPr>
              <a:t>)</a:t>
            </a:r>
          </a:p>
          <a:p>
            <a:pPr algn="l" defTabSz="685800" rtl="0"/>
            <a:r>
              <a:rPr lang="en-US" sz="1350" dirty="0">
                <a:solidFill>
                  <a:prstClr val="black"/>
                </a:solidFill>
                <a:effectLst>
                  <a:outerShdw blurRad="38100" dist="38100" dir="2700000" algn="tl">
                    <a:srgbClr val="000000">
                      <a:alpha val="43137"/>
                    </a:srgbClr>
                  </a:outerShdw>
                </a:effectLst>
                <a:latin typeface="Calibri"/>
              </a:rPr>
              <a:t>Max pooling 1</a:t>
            </a:r>
          </a:p>
        </p:txBody>
      </p:sp>
      <p:sp>
        <p:nvSpPr>
          <p:cNvPr id="26" name="TextBox 25"/>
          <p:cNvSpPr txBox="1"/>
          <p:nvPr/>
        </p:nvSpPr>
        <p:spPr>
          <a:xfrm>
            <a:off x="7176404" y="1614670"/>
            <a:ext cx="779972"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j)</a:t>
            </a:r>
          </a:p>
          <a:p>
            <a:pPr algn="l" defTabSz="685800" rtl="0"/>
            <a:r>
              <a:rPr lang="en-US" sz="1350" dirty="0">
                <a:solidFill>
                  <a:prstClr val="black"/>
                </a:solidFill>
                <a:effectLst>
                  <a:outerShdw blurRad="38100" dist="38100" dir="2700000" algn="tl">
                    <a:srgbClr val="000000">
                      <a:alpha val="43137"/>
                    </a:srgbClr>
                  </a:outerShdw>
                </a:effectLst>
                <a:latin typeface="Calibri"/>
              </a:rPr>
              <a:t>Flatten </a:t>
            </a:r>
          </a:p>
        </p:txBody>
      </p:sp>
      <p:sp>
        <p:nvSpPr>
          <p:cNvPr id="27" name="TextBox 26"/>
          <p:cNvSpPr txBox="1"/>
          <p:nvPr/>
        </p:nvSpPr>
        <p:spPr>
          <a:xfrm>
            <a:off x="7845878" y="4343401"/>
            <a:ext cx="1356909" cy="507831"/>
          </a:xfrm>
          <a:prstGeom prst="rect">
            <a:avLst/>
          </a:prstGeom>
          <a:noFill/>
        </p:spPr>
        <p:txBody>
          <a:bodyPr wrap="square" rtlCol="0">
            <a:spAutoFit/>
          </a:bodyPr>
          <a:lstStyle/>
          <a:p>
            <a:pPr algn="l" defTabSz="685800" rtl="0"/>
            <a:r>
              <a:rPr lang="en-US" sz="1350" dirty="0">
                <a:solidFill>
                  <a:prstClr val="black"/>
                </a:solidFill>
                <a:effectLst>
                  <a:outerShdw blurRad="38100" dist="38100" dir="2700000" algn="tl">
                    <a:srgbClr val="000000">
                      <a:alpha val="43137"/>
                    </a:srgbClr>
                  </a:outerShdw>
                </a:effectLst>
                <a:latin typeface="Calibri"/>
              </a:rPr>
              <a:t> k)</a:t>
            </a:r>
          </a:p>
          <a:p>
            <a:pPr algn="l" defTabSz="685800" rtl="0"/>
            <a:r>
              <a:rPr lang="en-US" sz="1350" dirty="0">
                <a:solidFill>
                  <a:prstClr val="black"/>
                </a:solidFill>
                <a:effectLst>
                  <a:outerShdw blurRad="38100" dist="38100" dir="2700000" algn="tl">
                    <a:srgbClr val="000000">
                      <a:alpha val="43137"/>
                    </a:srgbClr>
                  </a:outerShdw>
                </a:effectLst>
                <a:latin typeface="Calibri"/>
              </a:rPr>
              <a:t>Fully connected</a:t>
            </a:r>
          </a:p>
        </p:txBody>
      </p:sp>
    </p:spTree>
    <p:extLst>
      <p:ext uri="{BB962C8B-B14F-4D97-AF65-F5344CB8AC3E}">
        <p14:creationId xmlns:p14="http://schemas.microsoft.com/office/powerpoint/2010/main" val="1878053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CA9BB0-C56C-4250-861D-771643D35047}"/>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0126" r="2763" b="1"/>
          <a:stretch/>
        </p:blipFill>
        <p:spPr>
          <a:xfrm>
            <a:off x="0" y="857249"/>
            <a:ext cx="9144001" cy="5143493"/>
          </a:xfrm>
          <a:prstGeom prst="rect">
            <a:avLst/>
          </a:prstGeom>
        </p:spPr>
      </p:pic>
      <p:pic>
        <p:nvPicPr>
          <p:cNvPr id="4" name="Picture 3" descr="Shimmering light effects">
            <a:extLst>
              <a:ext uri="{FF2B5EF4-FFF2-40B4-BE49-F238E27FC236}">
                <a16:creationId xmlns:a16="http://schemas.microsoft.com/office/drawing/2014/main" id="{3950B2DE-8B64-40F6-9A8B-196643522AF2}"/>
              </a:ext>
            </a:extLst>
          </p:cNvPr>
          <p:cNvPicPr>
            <a:picLocks noChangeAspect="1"/>
          </p:cNvPicPr>
          <p:nvPr/>
        </p:nvPicPr>
        <p:blipFill rotWithShape="1">
          <a:blip r:embed="rId3"/>
          <a:srcRect r="-6" b="-6"/>
          <a:stretch/>
        </p:blipFill>
        <p:spPr>
          <a:xfrm>
            <a:off x="156194" y="1115304"/>
            <a:ext cx="1538499" cy="1538499"/>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6" name="Picture 5">
            <a:extLst>
              <a:ext uri="{FF2B5EF4-FFF2-40B4-BE49-F238E27FC236}">
                <a16:creationId xmlns:a16="http://schemas.microsoft.com/office/drawing/2014/main" id="{00A2EE05-1926-4656-B7BB-D08377503BA6}"/>
              </a:ext>
            </a:extLst>
          </p:cNvPr>
          <p:cNvPicPr>
            <a:picLocks noChangeAspect="1"/>
          </p:cNvPicPr>
          <p:nvPr/>
        </p:nvPicPr>
        <p:blipFill rotWithShape="1">
          <a:blip r:embed="rId4">
            <a:extLst>
              <a:ext uri="{28A0092B-C50C-407E-A947-70E740481C1C}">
                <a14:useLocalDpi xmlns:a14="http://schemas.microsoft.com/office/drawing/2010/main" val="0"/>
              </a:ext>
            </a:extLst>
          </a:blip>
          <a:srcRect l="28512" r="7341" b="-3"/>
          <a:stretch/>
        </p:blipFill>
        <p:spPr>
          <a:xfrm>
            <a:off x="6900415" y="857251"/>
            <a:ext cx="2241299" cy="1933127"/>
          </a:xfrm>
          <a:custGeom>
            <a:avLst/>
            <a:gdLst/>
            <a:ahLst/>
            <a:cxnLst/>
            <a:rect l="l" t="t" r="r" b="b"/>
            <a:pathLst>
              <a:path w="2988399" h="2577502">
                <a:moveTo>
                  <a:pt x="270236" y="0"/>
                </a:moveTo>
                <a:lnTo>
                  <a:pt x="2988399" y="0"/>
                </a:lnTo>
                <a:lnTo>
                  <a:pt x="2988399" y="1927546"/>
                </a:lnTo>
                <a:lnTo>
                  <a:pt x="2956486" y="1970222"/>
                </a:lnTo>
                <a:cubicBezTo>
                  <a:pt x="2650408" y="2341103"/>
                  <a:pt x="2187200" y="2577502"/>
                  <a:pt x="1668777" y="2577502"/>
                </a:cubicBezTo>
                <a:cubicBezTo>
                  <a:pt x="747138" y="2577502"/>
                  <a:pt x="0" y="1830365"/>
                  <a:pt x="0" y="908725"/>
                </a:cubicBezTo>
                <a:cubicBezTo>
                  <a:pt x="0" y="620713"/>
                  <a:pt x="72963" y="349741"/>
                  <a:pt x="201413" y="113287"/>
                </a:cubicBezTo>
                <a:close/>
              </a:path>
            </a:pathLst>
          </a:custGeom>
        </p:spPr>
      </p:pic>
      <p:sp>
        <p:nvSpPr>
          <p:cNvPr id="22" name="Title 21">
            <a:extLst>
              <a:ext uri="{FF2B5EF4-FFF2-40B4-BE49-F238E27FC236}">
                <a16:creationId xmlns:a16="http://schemas.microsoft.com/office/drawing/2014/main" id="{9516CC56-A3F6-4664-960A-CA71F48C6E3B}"/>
              </a:ext>
            </a:extLst>
          </p:cNvPr>
          <p:cNvSpPr>
            <a:spLocks noGrp="1"/>
          </p:cNvSpPr>
          <p:nvPr>
            <p:ph type="ctrTitle"/>
          </p:nvPr>
        </p:nvSpPr>
        <p:spPr>
          <a:xfrm>
            <a:off x="206863" y="642974"/>
            <a:ext cx="7425388" cy="2794640"/>
          </a:xfrm>
          <a:ln>
            <a:noFill/>
          </a:ln>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Spliceosome</a:t>
            </a:r>
            <a:b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and RNA splicing</a:t>
            </a: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r>
            <a:b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n-US" b="1" dirty="0">
                <a:ln/>
                <a:solidFill>
                  <a:schemeClr val="accent3"/>
                </a:solidFill>
              </a:rPr>
              <a:t/>
            </a:r>
            <a:br>
              <a:rPr lang="en-US" b="1" dirty="0">
                <a:ln/>
                <a:solidFill>
                  <a:schemeClr val="accent3"/>
                </a:solidFill>
              </a:rPr>
            </a:br>
            <a:endParaRPr lang="en-US" b="1" dirty="0">
              <a:ln/>
              <a:solidFill>
                <a:schemeClr val="accent3"/>
              </a:solidFill>
            </a:endParaRPr>
          </a:p>
        </p:txBody>
      </p:sp>
      <p:pic>
        <p:nvPicPr>
          <p:cNvPr id="18" name="Picture 17" descr="Shimmering light effects">
            <a:extLst>
              <a:ext uri="{FF2B5EF4-FFF2-40B4-BE49-F238E27FC236}">
                <a16:creationId xmlns:a16="http://schemas.microsoft.com/office/drawing/2014/main" id="{7CC0563C-6167-4AAD-B741-7CF6DF842345}"/>
              </a:ext>
            </a:extLst>
          </p:cNvPr>
          <p:cNvPicPr>
            <a:picLocks noChangeAspect="1"/>
          </p:cNvPicPr>
          <p:nvPr/>
        </p:nvPicPr>
        <p:blipFill rotWithShape="1">
          <a:blip r:embed="rId3"/>
          <a:srcRect r="-6" b="-6"/>
          <a:stretch/>
        </p:blipFill>
        <p:spPr>
          <a:xfrm rot="7997877">
            <a:off x="6448805" y="4172650"/>
            <a:ext cx="1538499" cy="1538499"/>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pic>
        <p:nvPicPr>
          <p:cNvPr id="2" name="Picture 1"/>
          <p:cNvPicPr>
            <a:picLocks noChangeAspect="1"/>
          </p:cNvPicPr>
          <p:nvPr/>
        </p:nvPicPr>
        <p:blipFill>
          <a:blip r:embed="rId5"/>
          <a:stretch>
            <a:fillRect/>
          </a:stretch>
        </p:blipFill>
        <p:spPr>
          <a:xfrm>
            <a:off x="1" y="-459432"/>
            <a:ext cx="9252520" cy="7317432"/>
          </a:xfrm>
          <a:prstGeom prst="rect">
            <a:avLst/>
          </a:prstGeom>
        </p:spPr>
      </p:pic>
    </p:spTree>
    <p:extLst>
      <p:ext uri="{BB962C8B-B14F-4D97-AF65-F5344CB8AC3E}">
        <p14:creationId xmlns:p14="http://schemas.microsoft.com/office/powerpoint/2010/main" val="6906081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07504" y="1052736"/>
            <a:ext cx="8894556" cy="4692255"/>
          </a:xfrm>
          <a:prstGeom prst="rect">
            <a:avLst/>
          </a:prstGeom>
        </p:spPr>
      </p:pic>
    </p:spTree>
    <p:extLst>
      <p:ext uri="{BB962C8B-B14F-4D97-AF65-F5344CB8AC3E}">
        <p14:creationId xmlns:p14="http://schemas.microsoft.com/office/powerpoint/2010/main" val="19111993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59191"/>
            <a:ext cx="9252520" cy="4727883"/>
          </a:xfrm>
          <a:prstGeom prst="rect">
            <a:avLst/>
          </a:prstGeom>
        </p:spPr>
      </p:pic>
    </p:spTree>
    <p:extLst>
      <p:ext uri="{BB962C8B-B14F-4D97-AF65-F5344CB8AC3E}">
        <p14:creationId xmlns:p14="http://schemas.microsoft.com/office/powerpoint/2010/main" val="4219779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DFCE-2F03-42C4-83D9-7D7A4347B1C7}"/>
              </a:ext>
            </a:extLst>
          </p:cNvPr>
          <p:cNvSpPr>
            <a:spLocks noGrp="1"/>
          </p:cNvSpPr>
          <p:nvPr>
            <p:ph type="title"/>
          </p:nvPr>
        </p:nvSpPr>
        <p:spPr>
          <a:xfrm>
            <a:off x="452762" y="1263404"/>
            <a:ext cx="8242916" cy="4381130"/>
          </a:xfrm>
        </p:spPr>
        <p:style>
          <a:lnRef idx="2">
            <a:schemeClr val="accent2"/>
          </a:lnRef>
          <a:fillRef idx="1">
            <a:schemeClr val="lt1"/>
          </a:fillRef>
          <a:effectRef idx="0">
            <a:schemeClr val="accent2"/>
          </a:effectRef>
          <a:fontRef idx="minor">
            <a:schemeClr val="dk1"/>
          </a:fontRef>
        </p:style>
        <p:txBody>
          <a:bodyPr/>
          <a:lstStyle/>
          <a:p>
            <a:endParaRPr lang="en-US" dirty="0"/>
          </a:p>
        </p:txBody>
      </p:sp>
      <p:sp>
        <p:nvSpPr>
          <p:cNvPr id="3" name="Rectangle: Rounded Corners 2">
            <a:extLst>
              <a:ext uri="{FF2B5EF4-FFF2-40B4-BE49-F238E27FC236}">
                <a16:creationId xmlns:a16="http://schemas.microsoft.com/office/drawing/2014/main" id="{77F719FC-0067-46DB-9F18-1DB3DA10D08C}"/>
              </a:ext>
            </a:extLst>
          </p:cNvPr>
          <p:cNvSpPr/>
          <p:nvPr/>
        </p:nvSpPr>
        <p:spPr>
          <a:xfrm>
            <a:off x="95450" y="548680"/>
            <a:ext cx="9013054" cy="5616624"/>
          </a:xfrm>
          <a:prstGeom prst="roundRect">
            <a:avLst/>
          </a:prstGeom>
          <a:ln w="19050">
            <a:solidFill>
              <a:schemeClr val="accent5">
                <a:lumMod val="75000"/>
              </a:schemeClr>
            </a:solidFill>
          </a:ln>
          <a:effectLst>
            <a:innerShdw blurRad="114300">
              <a:prstClr val="black"/>
            </a:innerShdw>
          </a:effectLst>
        </p:spPr>
        <p:style>
          <a:lnRef idx="2">
            <a:schemeClr val="accent2"/>
          </a:lnRef>
          <a:fillRef idx="1">
            <a:schemeClr val="lt1"/>
          </a:fillRef>
          <a:effectRef idx="0">
            <a:schemeClr val="accent2"/>
          </a:effectRef>
          <a:fontRef idx="minor">
            <a:schemeClr val="dk1"/>
          </a:fontRef>
        </p:style>
        <p:txBody>
          <a:bodyPr rtlCol="0" anchor="t"/>
          <a:lstStyle/>
          <a:p>
            <a:pPr marL="214313" indent="-214313" algn="just" defTabSz="342900" rtl="0">
              <a:buFont typeface="Wingdings" panose="05000000000000000000" pitchFamily="2" charset="2"/>
              <a:buChar char="q"/>
            </a:pPr>
            <a:endParaRPr lang="en-US" sz="1350" dirty="0">
              <a:solidFill>
                <a:srgbClr val="5B9BD5">
                  <a:lumMod val="75000"/>
                </a:srgbClr>
              </a:solidFill>
              <a:latin typeface="IBM Plex Sans"/>
            </a:endParaRPr>
          </a:p>
          <a:p>
            <a:pPr marL="214313" indent="-214313" algn="just" defTabSz="342900" rtl="0">
              <a:buFont typeface="Wingdings" panose="05000000000000000000" pitchFamily="2" charset="2"/>
              <a:buChar char="q"/>
            </a:pPr>
            <a:r>
              <a:rPr lang="en-US" sz="1500" dirty="0">
                <a:solidFill>
                  <a:srgbClr val="5B9BD5">
                    <a:lumMod val="75000"/>
                  </a:srgbClr>
                </a:solidFill>
                <a:latin typeface="IBM Plex Sans"/>
              </a:rPr>
              <a:t>How Artificial Neural Networks Work?</a:t>
            </a:r>
          </a:p>
          <a:p>
            <a:pPr algn="l" defTabSz="342900" rtl="0"/>
            <a:r>
              <a:rPr lang="en-US" sz="1350" dirty="0">
                <a:solidFill>
                  <a:prstClr val="black"/>
                </a:solidFill>
                <a:latin typeface="IBM Plex Sans"/>
              </a:rPr>
              <a:t>     </a:t>
            </a:r>
            <a:r>
              <a:rPr lang="en-US" sz="1350" dirty="0" smtClean="0">
                <a:solidFill>
                  <a:prstClr val="black"/>
                </a:solidFill>
                <a:latin typeface="IBM Plex Sans"/>
              </a:rPr>
              <a:t>Think of each node as its own </a:t>
            </a:r>
            <a:r>
              <a:rPr lang="en-US" sz="1350" b="1" dirty="0" smtClean="0">
                <a:solidFill>
                  <a:prstClr val="black"/>
                </a:solidFill>
                <a:latin typeface="IBM Plex Sans"/>
              </a:rPr>
              <a:t>linear regression </a:t>
            </a:r>
            <a:r>
              <a:rPr lang="en-US" sz="1350" dirty="0" smtClean="0">
                <a:solidFill>
                  <a:prstClr val="black"/>
                </a:solidFill>
                <a:latin typeface="IBM Plex Sans"/>
              </a:rPr>
              <a:t>model, composed of input data, weights, bias (or threshold), and an output. The formula would look like this:</a:t>
            </a:r>
          </a:p>
          <a:p>
            <a:pPr algn="just" defTabSz="342900" rtl="0"/>
            <a:endParaRPr lang="en-US" sz="1350" dirty="0" smtClean="0">
              <a:solidFill>
                <a:srgbClr val="5B9BD5">
                  <a:lumMod val="75000"/>
                </a:srgbClr>
              </a:solidFill>
              <a:latin typeface="IBM Plex Sans"/>
            </a:endParaRPr>
          </a:p>
          <a:p>
            <a:pPr algn="just" defTabSz="342900" rtl="0"/>
            <a:endParaRPr lang="en-US" sz="1350" dirty="0">
              <a:solidFill>
                <a:srgbClr val="525252"/>
              </a:solidFill>
              <a:latin typeface="IBM Plex Sans"/>
            </a:endParaRPr>
          </a:p>
          <a:p>
            <a:pPr algn="just" defTabSz="342900" rtl="0"/>
            <a:endParaRPr lang="en-US" sz="1350" dirty="0">
              <a:solidFill>
                <a:srgbClr val="525252"/>
              </a:solidFill>
              <a:latin typeface="IBM Plex Sans"/>
            </a:endParaRPr>
          </a:p>
          <a:p>
            <a:pPr algn="just" defTabSz="342900" rtl="0"/>
            <a:endParaRPr lang="en-US" sz="1350" dirty="0">
              <a:solidFill>
                <a:srgbClr val="525252"/>
              </a:solidFill>
              <a:latin typeface="IBM Plex Sans"/>
            </a:endParaRPr>
          </a:p>
          <a:p>
            <a:pPr algn="just" defTabSz="342900" rtl="0"/>
            <a:endParaRPr lang="en-US" sz="1350" dirty="0">
              <a:solidFill>
                <a:srgbClr val="525252"/>
              </a:solidFill>
              <a:latin typeface="IBM Plex Sans"/>
            </a:endParaRPr>
          </a:p>
          <a:p>
            <a:pPr algn="just" defTabSz="342900" rtl="0"/>
            <a:endParaRPr lang="en-US" sz="1350" dirty="0">
              <a:solidFill>
                <a:srgbClr val="525252"/>
              </a:solidFill>
              <a:latin typeface="IBM Plex Sans"/>
            </a:endParaRPr>
          </a:p>
          <a:p>
            <a:pPr algn="just" defTabSz="342900" rtl="0"/>
            <a:endParaRPr lang="en-US" sz="1350" dirty="0">
              <a:solidFill>
                <a:srgbClr val="525252"/>
              </a:solidFill>
              <a:latin typeface="IBM Plex Sans"/>
            </a:endParaRPr>
          </a:p>
          <a:p>
            <a:pPr algn="just" defTabSz="342900" rtl="0"/>
            <a:endParaRPr lang="en-US" sz="1350" dirty="0">
              <a:solidFill>
                <a:srgbClr val="525252"/>
              </a:solidFill>
              <a:latin typeface="IBM Plex Sans"/>
            </a:endParaRPr>
          </a:p>
          <a:p>
            <a:pPr algn="just" defTabSz="342900" rtl="0"/>
            <a:endParaRPr lang="en-US" sz="1350" dirty="0">
              <a:solidFill>
                <a:srgbClr val="525252"/>
              </a:solidFill>
              <a:latin typeface="IBM Plex Sans"/>
            </a:endParaRPr>
          </a:p>
          <a:p>
            <a:pPr algn="just" defTabSz="342900" rtl="0"/>
            <a:r>
              <a:rPr lang="en-US" sz="1350" dirty="0">
                <a:solidFill>
                  <a:srgbClr val="525252"/>
                </a:solidFill>
                <a:latin typeface="IBM Plex Sans"/>
              </a:rPr>
              <a:t> </a:t>
            </a:r>
            <a:endParaRPr lang="en-US" sz="1350" dirty="0">
              <a:solidFill>
                <a:prstClr val="black"/>
              </a:solidFill>
              <a:latin typeface="IBM Plex Sans"/>
            </a:endParaRPr>
          </a:p>
          <a:p>
            <a:pPr marL="214313" indent="-214313" algn="just" defTabSz="342900" rtl="0">
              <a:buFont typeface="Wingdings" panose="05000000000000000000" pitchFamily="2" charset="2"/>
              <a:buChar char="Ø"/>
            </a:pPr>
            <a:endParaRPr lang="en-US" sz="1350" dirty="0">
              <a:solidFill>
                <a:srgbClr val="990033"/>
              </a:solidFill>
              <a:latin typeface="IBM Plex Sans"/>
            </a:endParaRPr>
          </a:p>
          <a:p>
            <a:pPr marL="214313" indent="-214313" algn="just" defTabSz="342900" rtl="0">
              <a:buFont typeface="Wingdings" panose="05000000000000000000" pitchFamily="2" charset="2"/>
              <a:buChar char="Ø"/>
            </a:pPr>
            <a:r>
              <a:rPr lang="en-US" sz="1350" dirty="0">
                <a:solidFill>
                  <a:srgbClr val="990033"/>
                </a:solidFill>
                <a:latin typeface="IBM Plex Sans"/>
              </a:rPr>
              <a:t>The activation function is responsible for deciding whether a neuron should be activated or not.</a:t>
            </a:r>
          </a:p>
          <a:p>
            <a:pPr marL="214313" indent="-214313" algn="just" defTabSz="342900" rtl="0">
              <a:buFont typeface="Wingdings" panose="05000000000000000000" pitchFamily="2" charset="2"/>
              <a:buChar char="Ø"/>
            </a:pPr>
            <a:r>
              <a:rPr lang="en-US" sz="1350" dirty="0">
                <a:solidFill>
                  <a:srgbClr val="990033"/>
                </a:solidFill>
                <a:latin typeface="IBM Plex Sans"/>
              </a:rPr>
              <a:t>Without the Activation function, the neural network behaves as a linear classifier.</a:t>
            </a:r>
          </a:p>
          <a:p>
            <a:pPr marL="214313" indent="-214313" algn="just" defTabSz="342900" rtl="0">
              <a:buFont typeface="Wingdings" panose="05000000000000000000" pitchFamily="2" charset="2"/>
              <a:buChar char="Ø"/>
            </a:pPr>
            <a:r>
              <a:rPr lang="en-US" sz="1350" dirty="0">
                <a:solidFill>
                  <a:srgbClr val="990033"/>
                </a:solidFill>
                <a:latin typeface="IBM Plex Sans"/>
              </a:rPr>
              <a:t>the basic purpose of the activation function is to introduce non-linearity into the output of a neuron.</a:t>
            </a:r>
          </a:p>
        </p:txBody>
      </p:sp>
      <p:pic>
        <p:nvPicPr>
          <p:cNvPr id="5" name="Picture 4">
            <a:extLst>
              <a:ext uri="{FF2B5EF4-FFF2-40B4-BE49-F238E27FC236}">
                <a16:creationId xmlns:a16="http://schemas.microsoft.com/office/drawing/2014/main" id="{F6A1FA95-DF5C-4088-B332-5FAE819A2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7728" y="1916832"/>
            <a:ext cx="5213411" cy="7124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9BFAC463-40D5-496E-BAFC-C921F9306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728" y="3068960"/>
            <a:ext cx="5213411" cy="7124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42653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520" y="980728"/>
            <a:ext cx="8612491" cy="4631290"/>
          </a:xfrm>
          <a:prstGeom prst="rect">
            <a:avLst/>
          </a:prstGeom>
        </p:spPr>
      </p:pic>
    </p:spTree>
    <p:extLst>
      <p:ext uri="{BB962C8B-B14F-4D97-AF65-F5344CB8AC3E}">
        <p14:creationId xmlns:p14="http://schemas.microsoft.com/office/powerpoint/2010/main" val="19530499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3">
            <a:extLst>
              <a:ext uri="{FF2B5EF4-FFF2-40B4-BE49-F238E27FC236}">
                <a16:creationId xmlns:a16="http://schemas.microsoft.com/office/drawing/2014/main" id="{98D2CCA6-F6FC-4FAD-A54A-2DE43B7C6F2B}"/>
              </a:ext>
            </a:extLst>
          </p:cNvPr>
          <p:cNvSpPr/>
          <p:nvPr/>
        </p:nvSpPr>
        <p:spPr>
          <a:xfrm>
            <a:off x="310824" y="976994"/>
            <a:ext cx="8282866" cy="4844142"/>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l" rtl="0"/>
            <a:endParaRPr lang="en-US" sz="1350" dirty="0"/>
          </a:p>
          <a:p>
            <a:pPr algn="l" rtl="0"/>
            <a:endParaRPr lang="en-US" sz="1350" dirty="0"/>
          </a:p>
          <a:p>
            <a:pPr algn="l" rtl="0"/>
            <a:endParaRPr lang="en-US" sz="1350" dirty="0"/>
          </a:p>
          <a:p>
            <a:pPr algn="l" rtl="0"/>
            <a:endParaRPr lang="en-US" sz="1350" dirty="0"/>
          </a:p>
          <a:p>
            <a:pPr marL="214313" indent="-214313" algn="l" rtl="0">
              <a:buFont typeface="Wingdings" panose="05000000000000000000" pitchFamily="2" charset="2"/>
              <a:buChar char="Ø"/>
            </a:pPr>
            <a:endParaRPr lang="en-US" sz="1500" b="1" dirty="0">
              <a:solidFill>
                <a:schemeClr val="accent1"/>
              </a:solidFill>
            </a:endParaRPr>
          </a:p>
          <a:p>
            <a:pPr marL="214313" indent="-214313" algn="l" rtl="0">
              <a:buFont typeface="Wingdings" panose="05000000000000000000" pitchFamily="2" charset="2"/>
              <a:buChar char="Ø"/>
            </a:pPr>
            <a:r>
              <a:rPr lang="en-US" sz="1500" b="1" dirty="0">
                <a:solidFill>
                  <a:schemeClr val="accent1"/>
                </a:solidFill>
              </a:rPr>
              <a:t>It is a Primary transcript after the transcription process . It contains Introns and Exons </a:t>
            </a:r>
          </a:p>
          <a:p>
            <a:pPr marL="214313" indent="-214313" algn="l" rtl="0">
              <a:buFont typeface="Wingdings" panose="05000000000000000000" pitchFamily="2" charset="2"/>
              <a:buChar char="Ø"/>
            </a:pPr>
            <a:r>
              <a:rPr lang="en-US" sz="1500" b="1" dirty="0">
                <a:solidFill>
                  <a:schemeClr val="accent1"/>
                </a:solidFill>
              </a:rPr>
              <a:t>The main role in RNA Splicing is played by exon intron junctions of pre _mRNA</a:t>
            </a:r>
            <a:r>
              <a:rPr lang="en-US" b="1" dirty="0">
                <a:solidFill>
                  <a:schemeClr val="accent1"/>
                </a:solidFill>
              </a:rPr>
              <a:t>. </a:t>
            </a:r>
          </a:p>
          <a:p>
            <a:pPr marL="214313" indent="-214313" algn="l" rtl="0">
              <a:buFont typeface="Wingdings" panose="05000000000000000000" pitchFamily="2" charset="2"/>
              <a:buChar char="Ø"/>
            </a:pPr>
            <a:endParaRPr lang="en-US" sz="1350" dirty="0"/>
          </a:p>
          <a:p>
            <a:pPr algn="l" rtl="0"/>
            <a:r>
              <a:rPr lang="en-US" sz="1350" dirty="0"/>
              <a:t>                            Exon                                                 Intron                                             Exon</a:t>
            </a:r>
          </a:p>
          <a:p>
            <a:pPr algn="l" rtl="0"/>
            <a:r>
              <a:rPr lang="en-US" sz="1350" dirty="0"/>
              <a:t>           </a:t>
            </a:r>
            <a:r>
              <a:rPr lang="en-US" sz="1500" b="1" dirty="0"/>
              <a:t>5’                                                                                                                                          3’ </a:t>
            </a:r>
          </a:p>
          <a:p>
            <a:pPr algn="l" rtl="0"/>
            <a:endParaRPr lang="en-US" sz="1500" b="1" dirty="0"/>
          </a:p>
          <a:p>
            <a:pPr algn="l" rtl="0"/>
            <a:r>
              <a:rPr lang="en-US" sz="1500" b="1" dirty="0"/>
              <a:t>             5’                                                                                                                                   3’</a:t>
            </a:r>
          </a:p>
          <a:p>
            <a:pPr algn="l" rtl="0"/>
            <a:endParaRPr lang="en-US" sz="1500" b="1" dirty="0"/>
          </a:p>
          <a:p>
            <a:pPr algn="l" rtl="0"/>
            <a:endParaRPr lang="en-US" sz="1500" b="1" dirty="0"/>
          </a:p>
          <a:p>
            <a:pPr marL="600075" lvl="1" indent="-257175" algn="l" rtl="0">
              <a:buFont typeface="Arial" panose="020B0604020202020204" pitchFamily="34" charset="0"/>
              <a:buChar char="•"/>
            </a:pPr>
            <a:r>
              <a:rPr lang="en-US" sz="1500" b="1" dirty="0"/>
              <a:t>These junctions have highly conserved  nucleotides.</a:t>
            </a:r>
          </a:p>
          <a:p>
            <a:pPr marL="600075" lvl="1" indent="-257175" algn="l" rtl="0">
              <a:buFont typeface="Arial" panose="020B0604020202020204" pitchFamily="34" charset="0"/>
              <a:buChar char="•"/>
            </a:pPr>
            <a:r>
              <a:rPr lang="en-US" sz="1500" b="1" dirty="0"/>
              <a:t>in case of mammals the 5’ prime end of each intron almost has GU nucleotides and the  3’ prime end of each intron has AG nucleotides. </a:t>
            </a:r>
          </a:p>
          <a:p>
            <a:pPr marL="600075" lvl="1" indent="-257175" algn="l" rtl="0">
              <a:buFont typeface="Arial" panose="020B0604020202020204" pitchFamily="34" charset="0"/>
              <a:buChar char="•"/>
            </a:pPr>
            <a:r>
              <a:rPr lang="en-US" sz="1500" b="1" dirty="0"/>
              <a:t>these on each intron are known as 5’ prime splice site and 3’ prime splice site, besides these two sites there is another invariant site in each syndrome. </a:t>
            </a:r>
          </a:p>
          <a:p>
            <a:pPr marL="600075" lvl="1" indent="-257175" algn="l" rtl="0">
              <a:buFont typeface="Arial" panose="020B0604020202020204" pitchFamily="34" charset="0"/>
              <a:buChar char="•"/>
            </a:pPr>
            <a:endParaRPr lang="en-US" sz="1500" b="1" dirty="0"/>
          </a:p>
          <a:p>
            <a:pPr algn="l" rtl="0"/>
            <a:endParaRPr lang="en-US" sz="1500" b="1" dirty="0"/>
          </a:p>
          <a:p>
            <a:pPr algn="l" rtl="0"/>
            <a:r>
              <a:rPr lang="en-US" sz="1500" b="1" dirty="0"/>
              <a:t>                                                                                                              </a:t>
            </a:r>
          </a:p>
        </p:txBody>
      </p:sp>
      <p:sp>
        <p:nvSpPr>
          <p:cNvPr id="4" name="Rectangle: Rounded Corners 1">
            <a:extLst>
              <a:ext uri="{FF2B5EF4-FFF2-40B4-BE49-F238E27FC236}">
                <a16:creationId xmlns:a16="http://schemas.microsoft.com/office/drawing/2014/main" id="{648C7D1B-6690-4543-96A3-A01E92BE0ECA}"/>
              </a:ext>
            </a:extLst>
          </p:cNvPr>
          <p:cNvSpPr/>
          <p:nvPr/>
        </p:nvSpPr>
        <p:spPr>
          <a:xfrm>
            <a:off x="3088796" y="1142715"/>
            <a:ext cx="2536794" cy="51268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100" dirty="0"/>
              <a:t>RNA Splicing</a:t>
            </a:r>
          </a:p>
        </p:txBody>
      </p:sp>
      <p:grpSp>
        <p:nvGrpSpPr>
          <p:cNvPr id="16" name="مجموعة 15">
            <a:extLst>
              <a:ext uri="{FF2B5EF4-FFF2-40B4-BE49-F238E27FC236}">
                <a16:creationId xmlns:a16="http://schemas.microsoft.com/office/drawing/2014/main" id="{7B3D92F2-C786-4A1B-B14E-8672DB1F54C4}"/>
              </a:ext>
            </a:extLst>
          </p:cNvPr>
          <p:cNvGrpSpPr/>
          <p:nvPr/>
        </p:nvGrpSpPr>
        <p:grpSpPr>
          <a:xfrm>
            <a:off x="1238078" y="2959975"/>
            <a:ext cx="5722779" cy="259593"/>
            <a:chOff x="1782837" y="4581659"/>
            <a:chExt cx="7630372" cy="346124"/>
          </a:xfrm>
        </p:grpSpPr>
        <p:sp>
          <p:nvSpPr>
            <p:cNvPr id="9" name="Rectangle: Rounded Corners 3">
              <a:extLst>
                <a:ext uri="{FF2B5EF4-FFF2-40B4-BE49-F238E27FC236}">
                  <a16:creationId xmlns:a16="http://schemas.microsoft.com/office/drawing/2014/main" id="{2B44D2F0-2C8A-4D76-8B96-ACED4F0DDF17}"/>
                </a:ext>
              </a:extLst>
            </p:cNvPr>
            <p:cNvSpPr/>
            <p:nvPr/>
          </p:nvSpPr>
          <p:spPr>
            <a:xfrm>
              <a:off x="3064175" y="4581659"/>
              <a:ext cx="5060230" cy="346124"/>
            </a:xfrm>
            <a:prstGeom prst="roundRect">
              <a:avLst/>
            </a:prstGeom>
            <a:solidFill>
              <a:srgbClr val="FFC000"/>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11" name="Rectangle: Rounded Corners 8">
              <a:extLst>
                <a:ext uri="{FF2B5EF4-FFF2-40B4-BE49-F238E27FC236}">
                  <a16:creationId xmlns:a16="http://schemas.microsoft.com/office/drawing/2014/main" id="{B1D583CC-4EEE-4B1F-BF2B-2E8B087E233B}"/>
                </a:ext>
              </a:extLst>
            </p:cNvPr>
            <p:cNvSpPr/>
            <p:nvPr/>
          </p:nvSpPr>
          <p:spPr>
            <a:xfrm>
              <a:off x="2246811" y="4597195"/>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2" name="Rectangle: Rounded Corners 8">
              <a:extLst>
                <a:ext uri="{FF2B5EF4-FFF2-40B4-BE49-F238E27FC236}">
                  <a16:creationId xmlns:a16="http://schemas.microsoft.com/office/drawing/2014/main" id="{3BFA80EA-4FF1-4998-AFA7-378E088BE0B7}"/>
                </a:ext>
              </a:extLst>
            </p:cNvPr>
            <p:cNvSpPr/>
            <p:nvPr/>
          </p:nvSpPr>
          <p:spPr>
            <a:xfrm>
              <a:off x="1782837" y="4597195"/>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3" name="Rectangle: Rounded Corners 8">
              <a:extLst>
                <a:ext uri="{FF2B5EF4-FFF2-40B4-BE49-F238E27FC236}">
                  <a16:creationId xmlns:a16="http://schemas.microsoft.com/office/drawing/2014/main" id="{6370181D-EA75-4FC6-A121-D63FAC201452}"/>
                </a:ext>
              </a:extLst>
            </p:cNvPr>
            <p:cNvSpPr/>
            <p:nvPr/>
          </p:nvSpPr>
          <p:spPr>
            <a:xfrm>
              <a:off x="8131871" y="4581659"/>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4" name="Rectangle: Rounded Corners 8">
              <a:extLst>
                <a:ext uri="{FF2B5EF4-FFF2-40B4-BE49-F238E27FC236}">
                  <a16:creationId xmlns:a16="http://schemas.microsoft.com/office/drawing/2014/main" id="{2A73D55D-45F0-4B80-9989-CD52D9E884C8}"/>
                </a:ext>
              </a:extLst>
            </p:cNvPr>
            <p:cNvSpPr/>
            <p:nvPr/>
          </p:nvSpPr>
          <p:spPr>
            <a:xfrm>
              <a:off x="8949235" y="4581659"/>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grpSp>
      <p:sp>
        <p:nvSpPr>
          <p:cNvPr id="17" name="مستطيل 16">
            <a:extLst>
              <a:ext uri="{FF2B5EF4-FFF2-40B4-BE49-F238E27FC236}">
                <a16:creationId xmlns:a16="http://schemas.microsoft.com/office/drawing/2014/main" id="{4D6E1B66-5FE1-45CB-8AE5-754A0EE38707}"/>
              </a:ext>
            </a:extLst>
          </p:cNvPr>
          <p:cNvSpPr/>
          <p:nvPr/>
        </p:nvSpPr>
        <p:spPr>
          <a:xfrm>
            <a:off x="1374353" y="3332788"/>
            <a:ext cx="810473" cy="226440"/>
          </a:xfrm>
          <a:prstGeom prst="rect">
            <a:avLst/>
          </a:prstGeom>
          <a:ln w="28575"/>
        </p:spPr>
        <p:style>
          <a:lnRef idx="2">
            <a:schemeClr val="accent6"/>
          </a:lnRef>
          <a:fillRef idx="1">
            <a:schemeClr val="lt1"/>
          </a:fillRef>
          <a:effectRef idx="0">
            <a:schemeClr val="accent6"/>
          </a:effectRef>
          <a:fontRef idx="minor">
            <a:schemeClr val="dk1"/>
          </a:fontRef>
        </p:style>
        <p:txBody>
          <a:bodyPr rtlCol="1" anchor="ctr"/>
          <a:lstStyle/>
          <a:p>
            <a:pPr algn="ctr"/>
            <a:endParaRPr lang="ar-EG" sz="1350"/>
          </a:p>
        </p:txBody>
      </p:sp>
      <p:sp>
        <p:nvSpPr>
          <p:cNvPr id="18" name="مستطيل 17">
            <a:extLst>
              <a:ext uri="{FF2B5EF4-FFF2-40B4-BE49-F238E27FC236}">
                <a16:creationId xmlns:a16="http://schemas.microsoft.com/office/drawing/2014/main" id="{3D62C034-293D-458B-B10B-B330D43444D8}"/>
              </a:ext>
            </a:extLst>
          </p:cNvPr>
          <p:cNvSpPr/>
          <p:nvPr/>
        </p:nvSpPr>
        <p:spPr>
          <a:xfrm>
            <a:off x="2284736" y="3332788"/>
            <a:ext cx="3629464" cy="226440"/>
          </a:xfrm>
          <a:prstGeom prst="rect">
            <a:avLst/>
          </a:prstGeom>
          <a:ln w="28575">
            <a:solidFill>
              <a:srgbClr val="FFC000"/>
            </a:solidFill>
          </a:ln>
        </p:spPr>
        <p:style>
          <a:lnRef idx="2">
            <a:schemeClr val="accent6"/>
          </a:lnRef>
          <a:fillRef idx="1">
            <a:schemeClr val="lt1"/>
          </a:fillRef>
          <a:effectRef idx="0">
            <a:schemeClr val="accent6"/>
          </a:effectRef>
          <a:fontRef idx="minor">
            <a:schemeClr val="dk1"/>
          </a:fontRef>
        </p:style>
        <p:txBody>
          <a:bodyPr rtlCol="1" anchor="ctr"/>
          <a:lstStyle/>
          <a:p>
            <a:r>
              <a:rPr lang="en-US" sz="1350" b="1" dirty="0"/>
              <a:t>GU</a:t>
            </a:r>
            <a:r>
              <a:rPr lang="en-US" sz="1350" dirty="0"/>
              <a:t>                                                                             </a:t>
            </a:r>
            <a:r>
              <a:rPr lang="en-US" sz="1350" b="1" dirty="0"/>
              <a:t>AG</a:t>
            </a:r>
            <a:endParaRPr lang="ar-EG" sz="1350" b="1" dirty="0"/>
          </a:p>
        </p:txBody>
      </p:sp>
      <p:sp>
        <p:nvSpPr>
          <p:cNvPr id="19" name="مستطيل 18">
            <a:extLst>
              <a:ext uri="{FF2B5EF4-FFF2-40B4-BE49-F238E27FC236}">
                <a16:creationId xmlns:a16="http://schemas.microsoft.com/office/drawing/2014/main" id="{C58A3A24-9D7B-43C0-B678-AB0519A19536}"/>
              </a:ext>
            </a:extLst>
          </p:cNvPr>
          <p:cNvSpPr/>
          <p:nvPr/>
        </p:nvSpPr>
        <p:spPr>
          <a:xfrm>
            <a:off x="5993565" y="3332788"/>
            <a:ext cx="806900" cy="226440"/>
          </a:xfrm>
          <a:prstGeom prst="rect">
            <a:avLst/>
          </a:prstGeom>
          <a:ln w="28575"/>
        </p:spPr>
        <p:style>
          <a:lnRef idx="2">
            <a:schemeClr val="accent6"/>
          </a:lnRef>
          <a:fillRef idx="1">
            <a:schemeClr val="lt1"/>
          </a:fillRef>
          <a:effectRef idx="0">
            <a:schemeClr val="accent6"/>
          </a:effectRef>
          <a:fontRef idx="minor">
            <a:schemeClr val="dk1"/>
          </a:fontRef>
        </p:style>
        <p:txBody>
          <a:bodyPr rtlCol="1" anchor="ctr"/>
          <a:lstStyle/>
          <a:p>
            <a:pPr algn="ctr"/>
            <a:endParaRPr lang="ar-EG" sz="1350"/>
          </a:p>
        </p:txBody>
      </p:sp>
      <p:sp>
        <p:nvSpPr>
          <p:cNvPr id="20" name="سهم: لأعلى 19">
            <a:extLst>
              <a:ext uri="{FF2B5EF4-FFF2-40B4-BE49-F238E27FC236}">
                <a16:creationId xmlns:a16="http://schemas.microsoft.com/office/drawing/2014/main" id="{40F7DF59-89C6-4FB5-81BB-098D9403069D}"/>
              </a:ext>
            </a:extLst>
          </p:cNvPr>
          <p:cNvSpPr/>
          <p:nvPr/>
        </p:nvSpPr>
        <p:spPr>
          <a:xfrm>
            <a:off x="2128584" y="3549731"/>
            <a:ext cx="191851" cy="22644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sz="1350"/>
          </a:p>
        </p:txBody>
      </p:sp>
      <p:sp>
        <p:nvSpPr>
          <p:cNvPr id="23" name="سهم: لأعلى 22">
            <a:extLst>
              <a:ext uri="{FF2B5EF4-FFF2-40B4-BE49-F238E27FC236}">
                <a16:creationId xmlns:a16="http://schemas.microsoft.com/office/drawing/2014/main" id="{F776778B-4AED-4C16-871F-34EC79571621}"/>
              </a:ext>
            </a:extLst>
          </p:cNvPr>
          <p:cNvSpPr/>
          <p:nvPr/>
        </p:nvSpPr>
        <p:spPr>
          <a:xfrm>
            <a:off x="5866213" y="3559228"/>
            <a:ext cx="191851" cy="22644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ar-EG" sz="1350"/>
          </a:p>
        </p:txBody>
      </p:sp>
    </p:spTree>
    <p:extLst>
      <p:ext uri="{BB962C8B-B14F-4D97-AF65-F5344CB8AC3E}">
        <p14:creationId xmlns:p14="http://schemas.microsoft.com/office/powerpoint/2010/main" val="3719849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3">
            <a:extLst>
              <a:ext uri="{FF2B5EF4-FFF2-40B4-BE49-F238E27FC236}">
                <a16:creationId xmlns:a16="http://schemas.microsoft.com/office/drawing/2014/main" id="{70128370-DD70-4E3E-ACD3-932B043B1B6F}"/>
              </a:ext>
            </a:extLst>
          </p:cNvPr>
          <p:cNvSpPr/>
          <p:nvPr/>
        </p:nvSpPr>
        <p:spPr>
          <a:xfrm>
            <a:off x="265604" y="926666"/>
            <a:ext cx="8532119" cy="4911622"/>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dirty="0"/>
          </a:p>
        </p:txBody>
      </p:sp>
      <p:sp>
        <p:nvSpPr>
          <p:cNvPr id="10" name="TextBox 16">
            <a:extLst>
              <a:ext uri="{FF2B5EF4-FFF2-40B4-BE49-F238E27FC236}">
                <a16:creationId xmlns:a16="http://schemas.microsoft.com/office/drawing/2014/main" id="{E8AD670C-8E4A-4853-B506-FC00A0C81C7D}"/>
              </a:ext>
            </a:extLst>
          </p:cNvPr>
          <p:cNvSpPr txBox="1"/>
          <p:nvPr/>
        </p:nvSpPr>
        <p:spPr>
          <a:xfrm>
            <a:off x="315673" y="2763730"/>
            <a:ext cx="7765211" cy="461665"/>
          </a:xfrm>
          <a:prstGeom prst="rect">
            <a:avLst/>
          </a:prstGeom>
          <a:noFill/>
        </p:spPr>
        <p:txBody>
          <a:bodyPr wrap="square" rtlCol="0">
            <a:spAutoFit/>
          </a:bodyPr>
          <a:lstStyle/>
          <a:p>
            <a:pPr marL="257175" indent="-257175" algn="l" rtl="0">
              <a:buFont typeface="+mj-lt"/>
              <a:buAutoNum type="arabicPeriod"/>
            </a:pPr>
            <a:r>
              <a:rPr lang="en-US" sz="1200" b="1" dirty="0">
                <a:latin typeface="Georgia" panose="02040502050405020303" pitchFamily="18" charset="0"/>
                <a:cs typeface="Akhbar MT" pitchFamily="2" charset="-78"/>
              </a:rPr>
              <a:t>First Step involves the snips </a:t>
            </a:r>
            <a:r>
              <a:rPr lang="en-US" sz="1200" b="1" dirty="0">
                <a:solidFill>
                  <a:schemeClr val="accent5">
                    <a:lumMod val="75000"/>
                  </a:schemeClr>
                </a:solidFill>
                <a:latin typeface="Georgia" panose="02040502050405020303" pitchFamily="18" charset="0"/>
                <a:cs typeface="Akhbar MT" pitchFamily="2" charset="-78"/>
              </a:rPr>
              <a:t>u1</a:t>
            </a:r>
            <a:r>
              <a:rPr lang="en-US" sz="1200" b="1" dirty="0">
                <a:latin typeface="Georgia" panose="02040502050405020303" pitchFamily="18" charset="0"/>
                <a:cs typeface="Akhbar MT" pitchFamily="2" charset="-78"/>
              </a:rPr>
              <a:t> and </a:t>
            </a:r>
            <a:r>
              <a:rPr lang="en-US" sz="1200" b="1" dirty="0">
                <a:solidFill>
                  <a:schemeClr val="accent5">
                    <a:lumMod val="75000"/>
                  </a:schemeClr>
                </a:solidFill>
                <a:latin typeface="Georgia" panose="02040502050405020303" pitchFamily="18" charset="0"/>
                <a:cs typeface="Akhbar MT" pitchFamily="2" charset="-78"/>
              </a:rPr>
              <a:t>u2.</a:t>
            </a:r>
            <a:r>
              <a:rPr lang="en-US" sz="1200" b="1" dirty="0">
                <a:latin typeface="Georgia" panose="02040502050405020303" pitchFamily="18" charset="0"/>
                <a:cs typeface="Akhbar MT" pitchFamily="2" charset="-78"/>
              </a:rPr>
              <a:t> u1 binds to 5’ splice site of the intron,u2 binds to the a residue at the branch site .</a:t>
            </a:r>
          </a:p>
        </p:txBody>
      </p:sp>
      <p:sp>
        <p:nvSpPr>
          <p:cNvPr id="27" name="Rectangle: Rounded Corners 5">
            <a:extLst>
              <a:ext uri="{FF2B5EF4-FFF2-40B4-BE49-F238E27FC236}">
                <a16:creationId xmlns:a16="http://schemas.microsoft.com/office/drawing/2014/main" id="{AA06E483-50A9-4D28-8EFC-46E230BD37F7}"/>
              </a:ext>
            </a:extLst>
          </p:cNvPr>
          <p:cNvSpPr/>
          <p:nvPr/>
        </p:nvSpPr>
        <p:spPr>
          <a:xfrm>
            <a:off x="3395798" y="1223343"/>
            <a:ext cx="2271731" cy="51875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Splicing Pathway</a:t>
            </a:r>
          </a:p>
        </p:txBody>
      </p:sp>
      <p:sp>
        <p:nvSpPr>
          <p:cNvPr id="61" name="TextBox 16">
            <a:extLst>
              <a:ext uri="{FF2B5EF4-FFF2-40B4-BE49-F238E27FC236}">
                <a16:creationId xmlns:a16="http://schemas.microsoft.com/office/drawing/2014/main" id="{3EC7C461-28FD-4BFB-8F31-1277BD6DB304}"/>
              </a:ext>
            </a:extLst>
          </p:cNvPr>
          <p:cNvSpPr txBox="1"/>
          <p:nvPr/>
        </p:nvSpPr>
        <p:spPr>
          <a:xfrm>
            <a:off x="472153" y="2186380"/>
            <a:ext cx="8484998" cy="461665"/>
          </a:xfrm>
          <a:prstGeom prst="rect">
            <a:avLst/>
          </a:prstGeom>
          <a:noFill/>
        </p:spPr>
        <p:txBody>
          <a:bodyPr wrap="square" rtlCol="0">
            <a:spAutoFit/>
          </a:bodyPr>
          <a:lstStyle/>
          <a:p>
            <a:pPr algn="l" rtl="0"/>
            <a:r>
              <a:rPr lang="en-US" sz="1200" b="1" dirty="0">
                <a:latin typeface="Georgia" panose="02040502050405020303" pitchFamily="18" charset="0"/>
                <a:cs typeface="Akhbar MT" pitchFamily="2" charset="-78"/>
              </a:rPr>
              <a:t>The Mechanism of Splicing involves two successive </a:t>
            </a:r>
            <a:r>
              <a:rPr lang="en-US" sz="1200" b="1" dirty="0">
                <a:solidFill>
                  <a:srgbClr val="FF0000"/>
                </a:solidFill>
                <a:latin typeface="Georgia" panose="02040502050405020303" pitchFamily="18" charset="0"/>
                <a:cs typeface="Akhbar MT" pitchFamily="2" charset="-78"/>
              </a:rPr>
              <a:t>Transesterification</a:t>
            </a:r>
            <a:r>
              <a:rPr lang="en-US" sz="1200" b="1" dirty="0">
                <a:latin typeface="Georgia" panose="02040502050405020303" pitchFamily="18" charset="0"/>
                <a:cs typeface="Akhbar MT" pitchFamily="2" charset="-78"/>
              </a:rPr>
              <a:t> reaction in which introns are removed and exons are joined.</a:t>
            </a:r>
          </a:p>
        </p:txBody>
      </p:sp>
      <p:grpSp>
        <p:nvGrpSpPr>
          <p:cNvPr id="5" name="مجموعة 4">
            <a:extLst>
              <a:ext uri="{FF2B5EF4-FFF2-40B4-BE49-F238E27FC236}">
                <a16:creationId xmlns:a16="http://schemas.microsoft.com/office/drawing/2014/main" id="{BFE68FF4-DB65-4BDA-B529-B487694EEFFA}"/>
              </a:ext>
            </a:extLst>
          </p:cNvPr>
          <p:cNvGrpSpPr/>
          <p:nvPr/>
        </p:nvGrpSpPr>
        <p:grpSpPr>
          <a:xfrm>
            <a:off x="999006" y="3083591"/>
            <a:ext cx="6279700" cy="598428"/>
            <a:chOff x="1297380" y="2420656"/>
            <a:chExt cx="8372933" cy="797904"/>
          </a:xfrm>
        </p:grpSpPr>
        <p:grpSp>
          <p:nvGrpSpPr>
            <p:cNvPr id="62" name="مجموعة 61">
              <a:extLst>
                <a:ext uri="{FF2B5EF4-FFF2-40B4-BE49-F238E27FC236}">
                  <a16:creationId xmlns:a16="http://schemas.microsoft.com/office/drawing/2014/main" id="{E82D85D3-D789-4C48-A615-3A3D4112C7AD}"/>
                </a:ext>
              </a:extLst>
            </p:cNvPr>
            <p:cNvGrpSpPr/>
            <p:nvPr/>
          </p:nvGrpSpPr>
          <p:grpSpPr>
            <a:xfrm>
              <a:off x="1650770" y="2803633"/>
              <a:ext cx="7630372" cy="346124"/>
              <a:chOff x="1782837" y="4581659"/>
              <a:chExt cx="7630372" cy="346124"/>
            </a:xfrm>
          </p:grpSpPr>
          <p:sp>
            <p:nvSpPr>
              <p:cNvPr id="63" name="Rectangle: Rounded Corners 3">
                <a:extLst>
                  <a:ext uri="{FF2B5EF4-FFF2-40B4-BE49-F238E27FC236}">
                    <a16:creationId xmlns:a16="http://schemas.microsoft.com/office/drawing/2014/main" id="{D8DC86FB-46F1-4A1D-9892-3109EC296BEE}"/>
                  </a:ext>
                </a:extLst>
              </p:cNvPr>
              <p:cNvSpPr/>
              <p:nvPr/>
            </p:nvSpPr>
            <p:spPr>
              <a:xfrm>
                <a:off x="3064175" y="4581659"/>
                <a:ext cx="5060230" cy="346124"/>
              </a:xfrm>
              <a:prstGeom prst="roundRect">
                <a:avLst/>
              </a:prstGeom>
              <a:solidFill>
                <a:srgbClr val="FFC000"/>
              </a:solidFill>
            </p:spPr>
            <p:style>
              <a:lnRef idx="1">
                <a:schemeClr val="accent4"/>
              </a:lnRef>
              <a:fillRef idx="3">
                <a:schemeClr val="accent4"/>
              </a:fillRef>
              <a:effectRef idx="2">
                <a:schemeClr val="accent4"/>
              </a:effectRef>
              <a:fontRef idx="minor">
                <a:schemeClr val="lt1"/>
              </a:fontRef>
            </p:style>
            <p:txBody>
              <a:bodyPr rtlCol="0" anchor="ctr"/>
              <a:lstStyle/>
              <a:p>
                <a:r>
                  <a:rPr lang="en-US" sz="1350" b="1" dirty="0">
                    <a:solidFill>
                      <a:schemeClr val="tx1"/>
                    </a:solidFill>
                  </a:rPr>
                  <a:t>GU                                                A                              AG</a:t>
                </a:r>
              </a:p>
            </p:txBody>
          </p:sp>
          <p:sp>
            <p:nvSpPr>
              <p:cNvPr id="67" name="Rectangle: Rounded Corners 8">
                <a:extLst>
                  <a:ext uri="{FF2B5EF4-FFF2-40B4-BE49-F238E27FC236}">
                    <a16:creationId xmlns:a16="http://schemas.microsoft.com/office/drawing/2014/main" id="{F37F70D4-A9A3-4A6D-AAFB-C23AFF83010D}"/>
                  </a:ext>
                </a:extLst>
              </p:cNvPr>
              <p:cNvSpPr/>
              <p:nvPr/>
            </p:nvSpPr>
            <p:spPr>
              <a:xfrm>
                <a:off x="2246811" y="4597195"/>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69" name="Rectangle: Rounded Corners 8">
                <a:extLst>
                  <a:ext uri="{FF2B5EF4-FFF2-40B4-BE49-F238E27FC236}">
                    <a16:creationId xmlns:a16="http://schemas.microsoft.com/office/drawing/2014/main" id="{6FA2A10B-4370-44D8-B8BD-A1D213EE15FC}"/>
                  </a:ext>
                </a:extLst>
              </p:cNvPr>
              <p:cNvSpPr/>
              <p:nvPr/>
            </p:nvSpPr>
            <p:spPr>
              <a:xfrm>
                <a:off x="1782837" y="4597195"/>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70" name="Rectangle: Rounded Corners 8">
                <a:extLst>
                  <a:ext uri="{FF2B5EF4-FFF2-40B4-BE49-F238E27FC236}">
                    <a16:creationId xmlns:a16="http://schemas.microsoft.com/office/drawing/2014/main" id="{B0CFC915-0682-4A59-9205-8F8900BA1C5A}"/>
                  </a:ext>
                </a:extLst>
              </p:cNvPr>
              <p:cNvSpPr/>
              <p:nvPr/>
            </p:nvSpPr>
            <p:spPr>
              <a:xfrm>
                <a:off x="8131871" y="4581659"/>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73" name="Rectangle: Rounded Corners 8">
                <a:extLst>
                  <a:ext uri="{FF2B5EF4-FFF2-40B4-BE49-F238E27FC236}">
                    <a16:creationId xmlns:a16="http://schemas.microsoft.com/office/drawing/2014/main" id="{994EFB71-FB06-4DE9-8574-53180D007D74}"/>
                  </a:ext>
                </a:extLst>
              </p:cNvPr>
              <p:cNvSpPr/>
              <p:nvPr/>
            </p:nvSpPr>
            <p:spPr>
              <a:xfrm>
                <a:off x="8949235" y="4581659"/>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grpSp>
        <p:grpSp>
          <p:nvGrpSpPr>
            <p:cNvPr id="3" name="مجموعة 2">
              <a:extLst>
                <a:ext uri="{FF2B5EF4-FFF2-40B4-BE49-F238E27FC236}">
                  <a16:creationId xmlns:a16="http://schemas.microsoft.com/office/drawing/2014/main" id="{FC859666-BB35-4560-A579-77F0C4C05B14}"/>
                </a:ext>
              </a:extLst>
            </p:cNvPr>
            <p:cNvGrpSpPr/>
            <p:nvPr/>
          </p:nvGrpSpPr>
          <p:grpSpPr>
            <a:xfrm>
              <a:off x="1297380" y="2420656"/>
              <a:ext cx="8372933" cy="797904"/>
              <a:chOff x="1297380" y="2420656"/>
              <a:chExt cx="8372933" cy="797904"/>
            </a:xfrm>
          </p:grpSpPr>
          <p:sp>
            <p:nvSpPr>
              <p:cNvPr id="74" name="TextBox 12">
                <a:extLst>
                  <a:ext uri="{FF2B5EF4-FFF2-40B4-BE49-F238E27FC236}">
                    <a16:creationId xmlns:a16="http://schemas.microsoft.com/office/drawing/2014/main" id="{F5470109-FB1C-4DAB-992A-39EC1FF158E1}"/>
                  </a:ext>
                </a:extLst>
              </p:cNvPr>
              <p:cNvSpPr txBox="1"/>
              <p:nvPr/>
            </p:nvSpPr>
            <p:spPr>
              <a:xfrm>
                <a:off x="1297380" y="2449119"/>
                <a:ext cx="420052" cy="769441"/>
              </a:xfrm>
              <a:prstGeom prst="rect">
                <a:avLst/>
              </a:prstGeom>
              <a:noFill/>
            </p:spPr>
            <p:txBody>
              <a:bodyPr wrap="square" rtlCol="0">
                <a:spAutoFit/>
              </a:bodyPr>
              <a:lstStyle/>
              <a:p>
                <a:r>
                  <a:rPr lang="en-US" b="1" dirty="0"/>
                  <a:t>          </a:t>
                </a:r>
                <a:r>
                  <a:rPr lang="en-US" sz="1350" b="1" dirty="0"/>
                  <a:t>5’</a:t>
                </a:r>
              </a:p>
            </p:txBody>
          </p:sp>
          <p:sp>
            <p:nvSpPr>
              <p:cNvPr id="75" name="TextBox 12">
                <a:extLst>
                  <a:ext uri="{FF2B5EF4-FFF2-40B4-BE49-F238E27FC236}">
                    <a16:creationId xmlns:a16="http://schemas.microsoft.com/office/drawing/2014/main" id="{24319E63-82B9-488F-A95C-29B1B8581EF1}"/>
                  </a:ext>
                </a:extLst>
              </p:cNvPr>
              <p:cNvSpPr txBox="1"/>
              <p:nvPr/>
            </p:nvSpPr>
            <p:spPr>
              <a:xfrm>
                <a:off x="9250261" y="2420656"/>
                <a:ext cx="420052" cy="769441"/>
              </a:xfrm>
              <a:prstGeom prst="rect">
                <a:avLst/>
              </a:prstGeom>
              <a:noFill/>
            </p:spPr>
            <p:txBody>
              <a:bodyPr wrap="square" rtlCol="0">
                <a:spAutoFit/>
              </a:bodyPr>
              <a:lstStyle/>
              <a:p>
                <a:r>
                  <a:rPr lang="en-US" b="1" dirty="0"/>
                  <a:t>          </a:t>
                </a:r>
                <a:r>
                  <a:rPr lang="en-US" sz="1350" b="1" dirty="0"/>
                  <a:t>3’</a:t>
                </a:r>
              </a:p>
            </p:txBody>
          </p:sp>
        </p:grpSp>
      </p:grpSp>
      <p:sp>
        <p:nvSpPr>
          <p:cNvPr id="76" name="Oval 18">
            <a:extLst>
              <a:ext uri="{FF2B5EF4-FFF2-40B4-BE49-F238E27FC236}">
                <a16:creationId xmlns:a16="http://schemas.microsoft.com/office/drawing/2014/main" id="{01913EBD-EC5E-419B-A5BE-3791830291AC}"/>
              </a:ext>
            </a:extLst>
          </p:cNvPr>
          <p:cNvSpPr/>
          <p:nvPr/>
        </p:nvSpPr>
        <p:spPr>
          <a:xfrm>
            <a:off x="6049512" y="3678169"/>
            <a:ext cx="400059" cy="39573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U2</a:t>
            </a:r>
          </a:p>
        </p:txBody>
      </p:sp>
      <p:sp>
        <p:nvSpPr>
          <p:cNvPr id="79" name="Oval 19">
            <a:extLst>
              <a:ext uri="{FF2B5EF4-FFF2-40B4-BE49-F238E27FC236}">
                <a16:creationId xmlns:a16="http://schemas.microsoft.com/office/drawing/2014/main" id="{49718477-C7AF-4BD0-88FE-3242438F2BE3}"/>
              </a:ext>
            </a:extLst>
          </p:cNvPr>
          <p:cNvSpPr/>
          <p:nvPr/>
        </p:nvSpPr>
        <p:spPr>
          <a:xfrm>
            <a:off x="5734901" y="3833490"/>
            <a:ext cx="400059" cy="39573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U1</a:t>
            </a:r>
          </a:p>
        </p:txBody>
      </p:sp>
      <p:sp>
        <p:nvSpPr>
          <p:cNvPr id="81" name="Arrow: Down 15">
            <a:extLst>
              <a:ext uri="{FF2B5EF4-FFF2-40B4-BE49-F238E27FC236}">
                <a16:creationId xmlns:a16="http://schemas.microsoft.com/office/drawing/2014/main" id="{9F6B7CEB-5D40-4BF7-9724-8AAF99D77C29}"/>
              </a:ext>
            </a:extLst>
          </p:cNvPr>
          <p:cNvSpPr/>
          <p:nvPr/>
        </p:nvSpPr>
        <p:spPr>
          <a:xfrm>
            <a:off x="4571998" y="4296421"/>
            <a:ext cx="285310" cy="35404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p>
        </p:txBody>
      </p:sp>
      <p:grpSp>
        <p:nvGrpSpPr>
          <p:cNvPr id="9" name="مجموعة 8">
            <a:extLst>
              <a:ext uri="{FF2B5EF4-FFF2-40B4-BE49-F238E27FC236}">
                <a16:creationId xmlns:a16="http://schemas.microsoft.com/office/drawing/2014/main" id="{88CE06A0-2D83-4E05-8EE9-5E5A6FCD98E0}"/>
              </a:ext>
            </a:extLst>
          </p:cNvPr>
          <p:cNvGrpSpPr/>
          <p:nvPr/>
        </p:nvGrpSpPr>
        <p:grpSpPr>
          <a:xfrm>
            <a:off x="1282439" y="4582241"/>
            <a:ext cx="6279700" cy="902776"/>
            <a:chOff x="1297380" y="3115924"/>
            <a:chExt cx="8372933" cy="1203701"/>
          </a:xfrm>
        </p:grpSpPr>
        <p:grpSp>
          <p:nvGrpSpPr>
            <p:cNvPr id="8" name="مجموعة 7">
              <a:extLst>
                <a:ext uri="{FF2B5EF4-FFF2-40B4-BE49-F238E27FC236}">
                  <a16:creationId xmlns:a16="http://schemas.microsoft.com/office/drawing/2014/main" id="{D0744D8B-5078-4F5F-8016-D480D57E4CCB}"/>
                </a:ext>
              </a:extLst>
            </p:cNvPr>
            <p:cNvGrpSpPr/>
            <p:nvPr/>
          </p:nvGrpSpPr>
          <p:grpSpPr>
            <a:xfrm>
              <a:off x="1297380" y="3115924"/>
              <a:ext cx="8372933" cy="1203701"/>
              <a:chOff x="1297380" y="3115924"/>
              <a:chExt cx="8372933" cy="1203701"/>
            </a:xfrm>
          </p:grpSpPr>
          <p:sp>
            <p:nvSpPr>
              <p:cNvPr id="116" name="TextBox 12">
                <a:extLst>
                  <a:ext uri="{FF2B5EF4-FFF2-40B4-BE49-F238E27FC236}">
                    <a16:creationId xmlns:a16="http://schemas.microsoft.com/office/drawing/2014/main" id="{A3CB1EEE-F3DB-4DB3-BBF2-5525EB14F209}"/>
                  </a:ext>
                </a:extLst>
              </p:cNvPr>
              <p:cNvSpPr txBox="1"/>
              <p:nvPr/>
            </p:nvSpPr>
            <p:spPr>
              <a:xfrm>
                <a:off x="3027657" y="3550184"/>
                <a:ext cx="533412" cy="769441"/>
              </a:xfrm>
              <a:prstGeom prst="rect">
                <a:avLst/>
              </a:prstGeom>
              <a:noFill/>
            </p:spPr>
            <p:txBody>
              <a:bodyPr wrap="square" rtlCol="0">
                <a:spAutoFit/>
              </a:bodyPr>
              <a:lstStyle/>
              <a:p>
                <a:r>
                  <a:rPr lang="en-US" b="1" dirty="0"/>
                  <a:t>          </a:t>
                </a:r>
                <a:r>
                  <a:rPr lang="en-US" sz="1350" b="1" dirty="0"/>
                  <a:t>u1</a:t>
                </a:r>
              </a:p>
            </p:txBody>
          </p:sp>
          <p:grpSp>
            <p:nvGrpSpPr>
              <p:cNvPr id="7" name="مجموعة 6">
                <a:extLst>
                  <a:ext uri="{FF2B5EF4-FFF2-40B4-BE49-F238E27FC236}">
                    <a16:creationId xmlns:a16="http://schemas.microsoft.com/office/drawing/2014/main" id="{BAB62C90-4436-47D0-A0B6-AE1FE401176F}"/>
                  </a:ext>
                </a:extLst>
              </p:cNvPr>
              <p:cNvGrpSpPr/>
              <p:nvPr/>
            </p:nvGrpSpPr>
            <p:grpSpPr>
              <a:xfrm>
                <a:off x="1297380" y="3115924"/>
                <a:ext cx="8372933" cy="842552"/>
                <a:chOff x="1297380" y="3649585"/>
                <a:chExt cx="8372933" cy="842552"/>
              </a:xfrm>
            </p:grpSpPr>
            <p:sp>
              <p:nvSpPr>
                <p:cNvPr id="115" name="Oval 19">
                  <a:extLst>
                    <a:ext uri="{FF2B5EF4-FFF2-40B4-BE49-F238E27FC236}">
                      <a16:creationId xmlns:a16="http://schemas.microsoft.com/office/drawing/2014/main" id="{3C535AED-8DF1-493D-BFD8-FAE6E886FE72}"/>
                    </a:ext>
                  </a:extLst>
                </p:cNvPr>
                <p:cNvSpPr/>
                <p:nvPr/>
              </p:nvSpPr>
              <p:spPr>
                <a:xfrm>
                  <a:off x="2939574" y="3964495"/>
                  <a:ext cx="533412" cy="52764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p:txBody>
            </p:sp>
            <p:sp>
              <p:nvSpPr>
                <p:cNvPr id="118" name="Oval 18">
                  <a:extLst>
                    <a:ext uri="{FF2B5EF4-FFF2-40B4-BE49-F238E27FC236}">
                      <a16:creationId xmlns:a16="http://schemas.microsoft.com/office/drawing/2014/main" id="{64F96A0A-749A-41F1-8022-EEA4CDC16EA8}"/>
                    </a:ext>
                  </a:extLst>
                </p:cNvPr>
                <p:cNvSpPr/>
                <p:nvPr/>
              </p:nvSpPr>
              <p:spPr>
                <a:xfrm>
                  <a:off x="5629680" y="3932721"/>
                  <a:ext cx="533412" cy="52764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p:txBody>
            </p:sp>
            <p:grpSp>
              <p:nvGrpSpPr>
                <p:cNvPr id="103" name="مجموعة 102">
                  <a:extLst>
                    <a:ext uri="{FF2B5EF4-FFF2-40B4-BE49-F238E27FC236}">
                      <a16:creationId xmlns:a16="http://schemas.microsoft.com/office/drawing/2014/main" id="{9001A121-24E7-49AB-9322-ECAF226710D4}"/>
                    </a:ext>
                  </a:extLst>
                </p:cNvPr>
                <p:cNvGrpSpPr/>
                <p:nvPr/>
              </p:nvGrpSpPr>
              <p:grpSpPr>
                <a:xfrm>
                  <a:off x="1297380" y="3649585"/>
                  <a:ext cx="8372933" cy="797904"/>
                  <a:chOff x="1297380" y="2420656"/>
                  <a:chExt cx="8372933" cy="797904"/>
                </a:xfrm>
              </p:grpSpPr>
              <p:grpSp>
                <p:nvGrpSpPr>
                  <p:cNvPr id="106" name="مجموعة 105">
                    <a:extLst>
                      <a:ext uri="{FF2B5EF4-FFF2-40B4-BE49-F238E27FC236}">
                        <a16:creationId xmlns:a16="http://schemas.microsoft.com/office/drawing/2014/main" id="{BD0397A1-130D-4CF7-99B4-D8679361749E}"/>
                      </a:ext>
                    </a:extLst>
                  </p:cNvPr>
                  <p:cNvGrpSpPr/>
                  <p:nvPr/>
                </p:nvGrpSpPr>
                <p:grpSpPr>
                  <a:xfrm>
                    <a:off x="1650770" y="2803633"/>
                    <a:ext cx="7630372" cy="346124"/>
                    <a:chOff x="1782837" y="4581659"/>
                    <a:chExt cx="7630372" cy="346124"/>
                  </a:xfrm>
                </p:grpSpPr>
                <p:sp>
                  <p:nvSpPr>
                    <p:cNvPr id="110" name="Rectangle: Rounded Corners 3">
                      <a:extLst>
                        <a:ext uri="{FF2B5EF4-FFF2-40B4-BE49-F238E27FC236}">
                          <a16:creationId xmlns:a16="http://schemas.microsoft.com/office/drawing/2014/main" id="{20349B96-0B8E-4939-B154-4845017C33F1}"/>
                        </a:ext>
                      </a:extLst>
                    </p:cNvPr>
                    <p:cNvSpPr/>
                    <p:nvPr/>
                  </p:nvSpPr>
                  <p:spPr>
                    <a:xfrm>
                      <a:off x="3064175" y="4581659"/>
                      <a:ext cx="5060230" cy="346124"/>
                    </a:xfrm>
                    <a:prstGeom prst="roundRect">
                      <a:avLst/>
                    </a:prstGeom>
                    <a:solidFill>
                      <a:srgbClr val="FFC000"/>
                    </a:solidFill>
                  </p:spPr>
                  <p:style>
                    <a:lnRef idx="1">
                      <a:schemeClr val="accent4"/>
                    </a:lnRef>
                    <a:fillRef idx="3">
                      <a:schemeClr val="accent4"/>
                    </a:fillRef>
                    <a:effectRef idx="2">
                      <a:schemeClr val="accent4"/>
                    </a:effectRef>
                    <a:fontRef idx="minor">
                      <a:schemeClr val="lt1"/>
                    </a:fontRef>
                  </p:style>
                  <p:txBody>
                    <a:bodyPr rtlCol="0" anchor="ctr"/>
                    <a:lstStyle/>
                    <a:p>
                      <a:r>
                        <a:rPr lang="en-US" sz="1350" b="1" dirty="0">
                          <a:solidFill>
                            <a:schemeClr val="tx1"/>
                          </a:solidFill>
                        </a:rPr>
                        <a:t>GU                                                A                              AG</a:t>
                      </a:r>
                    </a:p>
                  </p:txBody>
                </p:sp>
                <p:sp>
                  <p:nvSpPr>
                    <p:cNvPr id="111" name="Rectangle: Rounded Corners 8">
                      <a:extLst>
                        <a:ext uri="{FF2B5EF4-FFF2-40B4-BE49-F238E27FC236}">
                          <a16:creationId xmlns:a16="http://schemas.microsoft.com/office/drawing/2014/main" id="{2473C2F6-0F94-42EB-89B5-CD96EA12B362}"/>
                        </a:ext>
                      </a:extLst>
                    </p:cNvPr>
                    <p:cNvSpPr/>
                    <p:nvPr/>
                  </p:nvSpPr>
                  <p:spPr>
                    <a:xfrm>
                      <a:off x="2246811" y="4597195"/>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12" name="Rectangle: Rounded Corners 8">
                      <a:extLst>
                        <a:ext uri="{FF2B5EF4-FFF2-40B4-BE49-F238E27FC236}">
                          <a16:creationId xmlns:a16="http://schemas.microsoft.com/office/drawing/2014/main" id="{33F761DF-2D73-4E94-A69D-67CCE7784C78}"/>
                        </a:ext>
                      </a:extLst>
                    </p:cNvPr>
                    <p:cNvSpPr/>
                    <p:nvPr/>
                  </p:nvSpPr>
                  <p:spPr>
                    <a:xfrm>
                      <a:off x="1782837" y="4597195"/>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13" name="Rectangle: Rounded Corners 8">
                      <a:extLst>
                        <a:ext uri="{FF2B5EF4-FFF2-40B4-BE49-F238E27FC236}">
                          <a16:creationId xmlns:a16="http://schemas.microsoft.com/office/drawing/2014/main" id="{97042372-B6AC-411B-BC5F-4C3E5CF44420}"/>
                        </a:ext>
                      </a:extLst>
                    </p:cNvPr>
                    <p:cNvSpPr/>
                    <p:nvPr/>
                  </p:nvSpPr>
                  <p:spPr>
                    <a:xfrm>
                      <a:off x="8131871" y="4581659"/>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14" name="Rectangle: Rounded Corners 8">
                      <a:extLst>
                        <a:ext uri="{FF2B5EF4-FFF2-40B4-BE49-F238E27FC236}">
                          <a16:creationId xmlns:a16="http://schemas.microsoft.com/office/drawing/2014/main" id="{19C14DE1-FD86-4C78-B82C-AEEC74B0698F}"/>
                        </a:ext>
                      </a:extLst>
                    </p:cNvPr>
                    <p:cNvSpPr/>
                    <p:nvPr/>
                  </p:nvSpPr>
                  <p:spPr>
                    <a:xfrm>
                      <a:off x="8949235" y="4581659"/>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grpSp>
              <p:grpSp>
                <p:nvGrpSpPr>
                  <p:cNvPr id="107" name="مجموعة 106">
                    <a:extLst>
                      <a:ext uri="{FF2B5EF4-FFF2-40B4-BE49-F238E27FC236}">
                        <a16:creationId xmlns:a16="http://schemas.microsoft.com/office/drawing/2014/main" id="{7B4A86B5-5437-4CF5-9368-E278D1770AA4}"/>
                      </a:ext>
                    </a:extLst>
                  </p:cNvPr>
                  <p:cNvGrpSpPr/>
                  <p:nvPr/>
                </p:nvGrpSpPr>
                <p:grpSpPr>
                  <a:xfrm>
                    <a:off x="1297380" y="2420656"/>
                    <a:ext cx="8372933" cy="797904"/>
                    <a:chOff x="1297380" y="2420656"/>
                    <a:chExt cx="8372933" cy="797904"/>
                  </a:xfrm>
                </p:grpSpPr>
                <p:sp>
                  <p:nvSpPr>
                    <p:cNvPr id="108" name="TextBox 12">
                      <a:extLst>
                        <a:ext uri="{FF2B5EF4-FFF2-40B4-BE49-F238E27FC236}">
                          <a16:creationId xmlns:a16="http://schemas.microsoft.com/office/drawing/2014/main" id="{B3439228-5989-47AD-9924-E1C557D51125}"/>
                        </a:ext>
                      </a:extLst>
                    </p:cNvPr>
                    <p:cNvSpPr txBox="1"/>
                    <p:nvPr/>
                  </p:nvSpPr>
                  <p:spPr>
                    <a:xfrm>
                      <a:off x="1297380" y="2449119"/>
                      <a:ext cx="420052" cy="769441"/>
                    </a:xfrm>
                    <a:prstGeom prst="rect">
                      <a:avLst/>
                    </a:prstGeom>
                    <a:noFill/>
                  </p:spPr>
                  <p:txBody>
                    <a:bodyPr wrap="square" rtlCol="0">
                      <a:spAutoFit/>
                    </a:bodyPr>
                    <a:lstStyle/>
                    <a:p>
                      <a:r>
                        <a:rPr lang="en-US" b="1" dirty="0"/>
                        <a:t>          </a:t>
                      </a:r>
                      <a:r>
                        <a:rPr lang="en-US" sz="1350" b="1" dirty="0"/>
                        <a:t>5’</a:t>
                      </a:r>
                    </a:p>
                  </p:txBody>
                </p:sp>
                <p:sp>
                  <p:nvSpPr>
                    <p:cNvPr id="109" name="TextBox 12">
                      <a:extLst>
                        <a:ext uri="{FF2B5EF4-FFF2-40B4-BE49-F238E27FC236}">
                          <a16:creationId xmlns:a16="http://schemas.microsoft.com/office/drawing/2014/main" id="{6BEE3E4A-752F-49C4-AA14-30D04358DC7D}"/>
                        </a:ext>
                      </a:extLst>
                    </p:cNvPr>
                    <p:cNvSpPr txBox="1"/>
                    <p:nvPr/>
                  </p:nvSpPr>
                  <p:spPr>
                    <a:xfrm>
                      <a:off x="9250261" y="2420656"/>
                      <a:ext cx="420052" cy="769441"/>
                    </a:xfrm>
                    <a:prstGeom prst="rect">
                      <a:avLst/>
                    </a:prstGeom>
                    <a:noFill/>
                  </p:spPr>
                  <p:txBody>
                    <a:bodyPr wrap="square" rtlCol="0">
                      <a:spAutoFit/>
                    </a:bodyPr>
                    <a:lstStyle/>
                    <a:p>
                      <a:r>
                        <a:rPr lang="en-US" b="1" dirty="0"/>
                        <a:t>          </a:t>
                      </a:r>
                      <a:r>
                        <a:rPr lang="en-US" sz="1350" b="1" dirty="0"/>
                        <a:t>3’</a:t>
                      </a:r>
                    </a:p>
                  </p:txBody>
                </p:sp>
              </p:grpSp>
            </p:grpSp>
          </p:grpSp>
        </p:grpSp>
        <p:sp>
          <p:nvSpPr>
            <p:cNvPr id="119" name="TextBox 12">
              <a:extLst>
                <a:ext uri="{FF2B5EF4-FFF2-40B4-BE49-F238E27FC236}">
                  <a16:creationId xmlns:a16="http://schemas.microsoft.com/office/drawing/2014/main" id="{9E8BB1C6-66BD-45B8-B019-F4E7F94B2B9D}"/>
                </a:ext>
              </a:extLst>
            </p:cNvPr>
            <p:cNvSpPr txBox="1"/>
            <p:nvPr/>
          </p:nvSpPr>
          <p:spPr>
            <a:xfrm>
              <a:off x="5721394" y="3498901"/>
              <a:ext cx="533412" cy="769441"/>
            </a:xfrm>
            <a:prstGeom prst="rect">
              <a:avLst/>
            </a:prstGeom>
            <a:noFill/>
          </p:spPr>
          <p:txBody>
            <a:bodyPr wrap="square" rtlCol="0">
              <a:spAutoFit/>
            </a:bodyPr>
            <a:lstStyle/>
            <a:p>
              <a:r>
                <a:rPr lang="en-US" b="1" dirty="0"/>
                <a:t>          </a:t>
              </a:r>
              <a:r>
                <a:rPr lang="en-US" sz="1350" b="1" dirty="0"/>
                <a:t>u2</a:t>
              </a:r>
            </a:p>
          </p:txBody>
        </p:sp>
      </p:grpSp>
    </p:spTree>
    <p:extLst>
      <p:ext uri="{BB962C8B-B14F-4D97-AF65-F5344CB8AC3E}">
        <p14:creationId xmlns:p14="http://schemas.microsoft.com/office/powerpoint/2010/main" val="14353968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3">
            <a:extLst>
              <a:ext uri="{FF2B5EF4-FFF2-40B4-BE49-F238E27FC236}">
                <a16:creationId xmlns:a16="http://schemas.microsoft.com/office/drawing/2014/main" id="{70128370-DD70-4E3E-ACD3-932B043B1B6F}"/>
              </a:ext>
            </a:extLst>
          </p:cNvPr>
          <p:cNvSpPr/>
          <p:nvPr/>
        </p:nvSpPr>
        <p:spPr>
          <a:xfrm>
            <a:off x="146922" y="862687"/>
            <a:ext cx="8713433" cy="5143500"/>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dirty="0"/>
          </a:p>
        </p:txBody>
      </p:sp>
      <p:sp>
        <p:nvSpPr>
          <p:cNvPr id="10" name="TextBox 16">
            <a:extLst>
              <a:ext uri="{FF2B5EF4-FFF2-40B4-BE49-F238E27FC236}">
                <a16:creationId xmlns:a16="http://schemas.microsoft.com/office/drawing/2014/main" id="{E8AD670C-8E4A-4853-B506-FC00A0C81C7D}"/>
              </a:ext>
            </a:extLst>
          </p:cNvPr>
          <p:cNvSpPr txBox="1"/>
          <p:nvPr/>
        </p:nvSpPr>
        <p:spPr>
          <a:xfrm>
            <a:off x="140601" y="4292726"/>
            <a:ext cx="7765211" cy="276999"/>
          </a:xfrm>
          <a:prstGeom prst="rect">
            <a:avLst/>
          </a:prstGeom>
          <a:noFill/>
        </p:spPr>
        <p:txBody>
          <a:bodyPr wrap="square" rtlCol="0">
            <a:spAutoFit/>
          </a:bodyPr>
          <a:lstStyle/>
          <a:p>
            <a:pPr algn="l" rtl="0"/>
            <a:r>
              <a:rPr lang="en-US" sz="1200" b="1" dirty="0">
                <a:latin typeface="Georgia" panose="02040502050405020303" pitchFamily="18" charset="0"/>
                <a:cs typeface="Akhbar MT" pitchFamily="2" charset="-78"/>
              </a:rPr>
              <a:t>3.   In the Third Step </a:t>
            </a:r>
            <a:r>
              <a:rPr lang="en-US" sz="1200" b="1" dirty="0">
                <a:solidFill>
                  <a:schemeClr val="accent1">
                    <a:lumMod val="75000"/>
                  </a:schemeClr>
                </a:solidFill>
                <a:latin typeface="Georgia" panose="02040502050405020303" pitchFamily="18" charset="0"/>
                <a:cs typeface="Akhbar MT" pitchFamily="2" charset="-78"/>
              </a:rPr>
              <a:t>u1</a:t>
            </a:r>
            <a:r>
              <a:rPr lang="en-US" sz="1200" b="1" dirty="0">
                <a:latin typeface="Georgia" panose="02040502050405020303" pitchFamily="18" charset="0"/>
                <a:cs typeface="Akhbar MT" pitchFamily="2" charset="-78"/>
              </a:rPr>
              <a:t> and </a:t>
            </a:r>
            <a:r>
              <a:rPr lang="en-US" sz="1200" b="1" dirty="0">
                <a:solidFill>
                  <a:schemeClr val="accent1">
                    <a:lumMod val="75000"/>
                  </a:schemeClr>
                </a:solidFill>
                <a:latin typeface="Georgia" panose="02040502050405020303" pitchFamily="18" charset="0"/>
                <a:cs typeface="Akhbar MT" pitchFamily="2" charset="-78"/>
              </a:rPr>
              <a:t>u4</a:t>
            </a:r>
            <a:r>
              <a:rPr lang="en-US" sz="1200" b="1" dirty="0">
                <a:latin typeface="Georgia" panose="02040502050405020303" pitchFamily="18" charset="0"/>
                <a:cs typeface="Akhbar MT" pitchFamily="2" charset="-78"/>
              </a:rPr>
              <a:t> are expelled, </a:t>
            </a:r>
            <a:r>
              <a:rPr lang="en-US" sz="1200" b="1" dirty="0">
                <a:solidFill>
                  <a:schemeClr val="accent1">
                    <a:lumMod val="75000"/>
                  </a:schemeClr>
                </a:solidFill>
                <a:latin typeface="Georgia" panose="02040502050405020303" pitchFamily="18" charset="0"/>
                <a:cs typeface="Akhbar MT" pitchFamily="2" charset="-78"/>
              </a:rPr>
              <a:t>u6</a:t>
            </a:r>
            <a:r>
              <a:rPr lang="en-US" sz="1200" b="1" dirty="0">
                <a:latin typeface="Georgia" panose="02040502050405020303" pitchFamily="18" charset="0"/>
                <a:cs typeface="Akhbar MT" pitchFamily="2" charset="-78"/>
              </a:rPr>
              <a:t> paired with both 5’ splice  site and </a:t>
            </a:r>
            <a:r>
              <a:rPr lang="en-US" sz="1200" b="1" dirty="0">
                <a:solidFill>
                  <a:schemeClr val="accent1">
                    <a:lumMod val="75000"/>
                  </a:schemeClr>
                </a:solidFill>
                <a:latin typeface="Georgia" panose="02040502050405020303" pitchFamily="18" charset="0"/>
                <a:cs typeface="Akhbar MT" pitchFamily="2" charset="-78"/>
              </a:rPr>
              <a:t>u2 </a:t>
            </a:r>
            <a:r>
              <a:rPr lang="en-US" sz="1200" b="1" dirty="0">
                <a:latin typeface="Georgia" panose="02040502050405020303" pitchFamily="18" charset="0"/>
                <a:cs typeface="Akhbar MT" pitchFamily="2" charset="-78"/>
              </a:rPr>
              <a:t> </a:t>
            </a:r>
          </a:p>
        </p:txBody>
      </p:sp>
      <p:sp>
        <p:nvSpPr>
          <p:cNvPr id="27" name="Rectangle: Rounded Corners 5">
            <a:extLst>
              <a:ext uri="{FF2B5EF4-FFF2-40B4-BE49-F238E27FC236}">
                <a16:creationId xmlns:a16="http://schemas.microsoft.com/office/drawing/2014/main" id="{AA06E483-50A9-4D28-8EFC-46E230BD37F7}"/>
              </a:ext>
            </a:extLst>
          </p:cNvPr>
          <p:cNvSpPr/>
          <p:nvPr/>
        </p:nvSpPr>
        <p:spPr>
          <a:xfrm>
            <a:off x="3472657" y="924262"/>
            <a:ext cx="2198683" cy="51393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Splicing Pathway</a:t>
            </a:r>
          </a:p>
        </p:txBody>
      </p:sp>
      <p:sp>
        <p:nvSpPr>
          <p:cNvPr id="105" name="TextBox 16">
            <a:extLst>
              <a:ext uri="{FF2B5EF4-FFF2-40B4-BE49-F238E27FC236}">
                <a16:creationId xmlns:a16="http://schemas.microsoft.com/office/drawing/2014/main" id="{B9065040-6E36-4A7A-8D98-DD5EECEE110F}"/>
              </a:ext>
            </a:extLst>
          </p:cNvPr>
          <p:cNvSpPr txBox="1"/>
          <p:nvPr/>
        </p:nvSpPr>
        <p:spPr>
          <a:xfrm>
            <a:off x="161459" y="4703182"/>
            <a:ext cx="7765211" cy="276999"/>
          </a:xfrm>
          <a:prstGeom prst="rect">
            <a:avLst/>
          </a:prstGeom>
          <a:noFill/>
        </p:spPr>
        <p:txBody>
          <a:bodyPr wrap="square" rtlCol="0">
            <a:spAutoFit/>
          </a:bodyPr>
          <a:lstStyle/>
          <a:p>
            <a:pPr algn="l" rtl="0"/>
            <a:r>
              <a:rPr lang="en-US" sz="1200" b="1" dirty="0">
                <a:latin typeface="Georgia" panose="02040502050405020303" pitchFamily="18" charset="0"/>
                <a:cs typeface="Akhbar MT" pitchFamily="2" charset="-78"/>
              </a:rPr>
              <a:t>4.  In the fourth step the 5’ end of intron is </a:t>
            </a:r>
            <a:r>
              <a:rPr lang="en-US" sz="1200" b="1" dirty="0">
                <a:solidFill>
                  <a:srgbClr val="C00000"/>
                </a:solidFill>
                <a:latin typeface="Georgia" panose="02040502050405020303" pitchFamily="18" charset="0"/>
                <a:cs typeface="Akhbar MT" pitchFamily="2" charset="-78"/>
              </a:rPr>
              <a:t>cleaved</a:t>
            </a:r>
            <a:r>
              <a:rPr lang="en-US" sz="1200" b="1" dirty="0">
                <a:latin typeface="Georgia" panose="02040502050405020303" pitchFamily="18" charset="0"/>
                <a:cs typeface="Akhbar MT" pitchFamily="2" charset="-78"/>
              </a:rPr>
              <a:t> and attaches to the branch point  </a:t>
            </a:r>
          </a:p>
        </p:txBody>
      </p:sp>
      <p:sp>
        <p:nvSpPr>
          <p:cNvPr id="174" name="TextBox 16">
            <a:extLst>
              <a:ext uri="{FF2B5EF4-FFF2-40B4-BE49-F238E27FC236}">
                <a16:creationId xmlns:a16="http://schemas.microsoft.com/office/drawing/2014/main" id="{4EB573B5-321D-4F29-8FC8-F4087917B681}"/>
              </a:ext>
            </a:extLst>
          </p:cNvPr>
          <p:cNvSpPr txBox="1"/>
          <p:nvPr/>
        </p:nvSpPr>
        <p:spPr>
          <a:xfrm>
            <a:off x="161459" y="5108733"/>
            <a:ext cx="7765211" cy="461665"/>
          </a:xfrm>
          <a:prstGeom prst="rect">
            <a:avLst/>
          </a:prstGeom>
          <a:noFill/>
        </p:spPr>
        <p:txBody>
          <a:bodyPr wrap="square" rtlCol="0">
            <a:spAutoFit/>
          </a:bodyPr>
          <a:lstStyle/>
          <a:p>
            <a:pPr marL="257175" indent="-257175" algn="l" rtl="0">
              <a:buAutoNum type="arabicPeriod" startAt="5"/>
            </a:pPr>
            <a:r>
              <a:rPr lang="en-US" sz="1200" b="1" dirty="0">
                <a:latin typeface="Georgia" panose="02040502050405020303" pitchFamily="18" charset="0"/>
                <a:cs typeface="Akhbar MT" pitchFamily="2" charset="-78"/>
              </a:rPr>
              <a:t>In the Final step the 3’ end of intron and exon joined together , Intron is  released as </a:t>
            </a:r>
            <a:r>
              <a:rPr lang="en-US" sz="1200" b="1" dirty="0">
                <a:solidFill>
                  <a:srgbClr val="C00000"/>
                </a:solidFill>
                <a:latin typeface="Georgia" panose="02040502050405020303" pitchFamily="18" charset="0"/>
                <a:cs typeface="Akhbar MT" pitchFamily="2" charset="-78"/>
              </a:rPr>
              <a:t>LARIAT </a:t>
            </a:r>
          </a:p>
          <a:p>
            <a:pPr algn="l" rtl="0"/>
            <a:r>
              <a:rPr lang="en-US" sz="1200" b="1" dirty="0">
                <a:latin typeface="Georgia" panose="02040502050405020303" pitchFamily="18" charset="0"/>
                <a:cs typeface="Akhbar MT" pitchFamily="2" charset="-78"/>
              </a:rPr>
              <a:t>      and degraded by enzymes</a:t>
            </a:r>
          </a:p>
        </p:txBody>
      </p:sp>
      <p:sp>
        <p:nvSpPr>
          <p:cNvPr id="136" name="TextBox 16">
            <a:extLst>
              <a:ext uri="{FF2B5EF4-FFF2-40B4-BE49-F238E27FC236}">
                <a16:creationId xmlns:a16="http://schemas.microsoft.com/office/drawing/2014/main" id="{09CF27CB-9A9C-4F94-9897-9EA9DE76DDCB}"/>
              </a:ext>
            </a:extLst>
          </p:cNvPr>
          <p:cNvSpPr txBox="1"/>
          <p:nvPr/>
        </p:nvSpPr>
        <p:spPr>
          <a:xfrm>
            <a:off x="-267204" y="1771421"/>
            <a:ext cx="7765211" cy="276999"/>
          </a:xfrm>
          <a:prstGeom prst="rect">
            <a:avLst/>
          </a:prstGeom>
          <a:noFill/>
        </p:spPr>
        <p:txBody>
          <a:bodyPr wrap="square" rtlCol="0">
            <a:spAutoFit/>
          </a:bodyPr>
          <a:lstStyle/>
          <a:p>
            <a:r>
              <a:rPr lang="en-US" sz="1200" b="1" dirty="0">
                <a:latin typeface="Georgia" panose="02040502050405020303" pitchFamily="18" charset="0"/>
                <a:cs typeface="Akhbar MT" pitchFamily="2" charset="-78"/>
              </a:rPr>
              <a:t>2. Second Step remaining Snips that is “</a:t>
            </a:r>
            <a:r>
              <a:rPr lang="en-US" sz="1200" b="1" dirty="0">
                <a:solidFill>
                  <a:schemeClr val="accent3">
                    <a:lumMod val="75000"/>
                  </a:schemeClr>
                </a:solidFill>
                <a:latin typeface="Georgia" panose="02040502050405020303" pitchFamily="18" charset="0"/>
                <a:cs typeface="Akhbar MT" pitchFamily="2" charset="-78"/>
              </a:rPr>
              <a:t>u5, u4 and u6</a:t>
            </a:r>
            <a:r>
              <a:rPr lang="en-US" sz="1200" b="1" dirty="0">
                <a:latin typeface="Georgia" panose="02040502050405020303" pitchFamily="18" charset="0"/>
                <a:cs typeface="Akhbar MT" pitchFamily="2" charset="-78"/>
              </a:rPr>
              <a:t>” which they already bound </a:t>
            </a:r>
            <a:r>
              <a:rPr lang="en-US" sz="1200" b="1" dirty="0">
                <a:solidFill>
                  <a:schemeClr val="accent5">
                    <a:lumMod val="75000"/>
                  </a:schemeClr>
                </a:solidFill>
                <a:latin typeface="Georgia" panose="02040502050405020303" pitchFamily="18" charset="0"/>
                <a:cs typeface="Akhbar MT" pitchFamily="2" charset="-78"/>
              </a:rPr>
              <a:t>u1 </a:t>
            </a:r>
            <a:r>
              <a:rPr lang="en-US" sz="1200" b="1" dirty="0">
                <a:latin typeface="Georgia" panose="02040502050405020303" pitchFamily="18" charset="0"/>
                <a:cs typeface="Akhbar MT" pitchFamily="2" charset="-78"/>
              </a:rPr>
              <a:t>and </a:t>
            </a:r>
            <a:r>
              <a:rPr lang="en-US" sz="1200" b="1" dirty="0">
                <a:solidFill>
                  <a:schemeClr val="accent5">
                    <a:lumMod val="75000"/>
                  </a:schemeClr>
                </a:solidFill>
                <a:latin typeface="Georgia" panose="02040502050405020303" pitchFamily="18" charset="0"/>
                <a:cs typeface="Akhbar MT" pitchFamily="2" charset="-78"/>
              </a:rPr>
              <a:t>u2</a:t>
            </a:r>
            <a:r>
              <a:rPr lang="en-US" sz="1200" b="1" dirty="0">
                <a:latin typeface="Georgia" panose="02040502050405020303" pitchFamily="18" charset="0"/>
                <a:cs typeface="Akhbar MT" pitchFamily="2" charset="-78"/>
              </a:rPr>
              <a:t>. </a:t>
            </a:r>
          </a:p>
        </p:txBody>
      </p:sp>
      <p:grpSp>
        <p:nvGrpSpPr>
          <p:cNvPr id="137" name="مجموعة 136">
            <a:extLst>
              <a:ext uri="{FF2B5EF4-FFF2-40B4-BE49-F238E27FC236}">
                <a16:creationId xmlns:a16="http://schemas.microsoft.com/office/drawing/2014/main" id="{7D03D1C6-39F2-4622-A324-C24F4D58211A}"/>
              </a:ext>
            </a:extLst>
          </p:cNvPr>
          <p:cNvGrpSpPr/>
          <p:nvPr/>
        </p:nvGrpSpPr>
        <p:grpSpPr>
          <a:xfrm>
            <a:off x="1155258" y="2154002"/>
            <a:ext cx="6279700" cy="902776"/>
            <a:chOff x="1297380" y="3115924"/>
            <a:chExt cx="8372933" cy="1203701"/>
          </a:xfrm>
        </p:grpSpPr>
        <p:grpSp>
          <p:nvGrpSpPr>
            <p:cNvPr id="138" name="مجموعة 137">
              <a:extLst>
                <a:ext uri="{FF2B5EF4-FFF2-40B4-BE49-F238E27FC236}">
                  <a16:creationId xmlns:a16="http://schemas.microsoft.com/office/drawing/2014/main" id="{78DED760-7EEF-4572-A387-FE691437695F}"/>
                </a:ext>
              </a:extLst>
            </p:cNvPr>
            <p:cNvGrpSpPr/>
            <p:nvPr/>
          </p:nvGrpSpPr>
          <p:grpSpPr>
            <a:xfrm>
              <a:off x="1297380" y="3115924"/>
              <a:ext cx="8372933" cy="1203701"/>
              <a:chOff x="1297380" y="3115924"/>
              <a:chExt cx="8372933" cy="1203701"/>
            </a:xfrm>
          </p:grpSpPr>
          <p:sp>
            <p:nvSpPr>
              <p:cNvPr id="140" name="TextBox 12">
                <a:extLst>
                  <a:ext uri="{FF2B5EF4-FFF2-40B4-BE49-F238E27FC236}">
                    <a16:creationId xmlns:a16="http://schemas.microsoft.com/office/drawing/2014/main" id="{28C5EA9C-D3BB-42C1-AD1B-C4616CDD6367}"/>
                  </a:ext>
                </a:extLst>
              </p:cNvPr>
              <p:cNvSpPr txBox="1"/>
              <p:nvPr/>
            </p:nvSpPr>
            <p:spPr>
              <a:xfrm>
                <a:off x="3027657" y="3550184"/>
                <a:ext cx="533412" cy="769441"/>
              </a:xfrm>
              <a:prstGeom prst="rect">
                <a:avLst/>
              </a:prstGeom>
              <a:noFill/>
            </p:spPr>
            <p:txBody>
              <a:bodyPr wrap="square" rtlCol="0">
                <a:spAutoFit/>
              </a:bodyPr>
              <a:lstStyle/>
              <a:p>
                <a:r>
                  <a:rPr lang="en-US" b="1" dirty="0"/>
                  <a:t>          </a:t>
                </a:r>
                <a:r>
                  <a:rPr lang="en-US" sz="1350" b="1" dirty="0"/>
                  <a:t>u1</a:t>
                </a:r>
              </a:p>
            </p:txBody>
          </p:sp>
          <p:grpSp>
            <p:nvGrpSpPr>
              <p:cNvPr id="141" name="مجموعة 140">
                <a:extLst>
                  <a:ext uri="{FF2B5EF4-FFF2-40B4-BE49-F238E27FC236}">
                    <a16:creationId xmlns:a16="http://schemas.microsoft.com/office/drawing/2014/main" id="{AC180D36-D44E-4B29-AD7F-69D5C000172E}"/>
                  </a:ext>
                </a:extLst>
              </p:cNvPr>
              <p:cNvGrpSpPr/>
              <p:nvPr/>
            </p:nvGrpSpPr>
            <p:grpSpPr>
              <a:xfrm>
                <a:off x="1297380" y="3115924"/>
                <a:ext cx="8372933" cy="842552"/>
                <a:chOff x="1297380" y="3649585"/>
                <a:chExt cx="8372933" cy="842552"/>
              </a:xfrm>
            </p:grpSpPr>
            <p:sp>
              <p:nvSpPr>
                <p:cNvPr id="142" name="Oval 19">
                  <a:extLst>
                    <a:ext uri="{FF2B5EF4-FFF2-40B4-BE49-F238E27FC236}">
                      <a16:creationId xmlns:a16="http://schemas.microsoft.com/office/drawing/2014/main" id="{C2073AB6-EB2F-485F-B041-9DDE2818FDE1}"/>
                    </a:ext>
                  </a:extLst>
                </p:cNvPr>
                <p:cNvSpPr/>
                <p:nvPr/>
              </p:nvSpPr>
              <p:spPr>
                <a:xfrm>
                  <a:off x="2939574" y="3964495"/>
                  <a:ext cx="533412" cy="52764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p:txBody>
            </p:sp>
            <p:sp>
              <p:nvSpPr>
                <p:cNvPr id="143" name="Oval 18">
                  <a:extLst>
                    <a:ext uri="{FF2B5EF4-FFF2-40B4-BE49-F238E27FC236}">
                      <a16:creationId xmlns:a16="http://schemas.microsoft.com/office/drawing/2014/main" id="{D5F6A257-70BF-4DA3-96C9-CED36F2467AF}"/>
                    </a:ext>
                  </a:extLst>
                </p:cNvPr>
                <p:cNvSpPr/>
                <p:nvPr/>
              </p:nvSpPr>
              <p:spPr>
                <a:xfrm>
                  <a:off x="5629680" y="3932721"/>
                  <a:ext cx="533412" cy="52764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p:txBody>
            </p:sp>
            <p:grpSp>
              <p:nvGrpSpPr>
                <p:cNvPr id="144" name="مجموعة 143">
                  <a:extLst>
                    <a:ext uri="{FF2B5EF4-FFF2-40B4-BE49-F238E27FC236}">
                      <a16:creationId xmlns:a16="http://schemas.microsoft.com/office/drawing/2014/main" id="{B32437DC-D1BE-4A56-8860-71A343C4B1E2}"/>
                    </a:ext>
                  </a:extLst>
                </p:cNvPr>
                <p:cNvGrpSpPr/>
                <p:nvPr/>
              </p:nvGrpSpPr>
              <p:grpSpPr>
                <a:xfrm>
                  <a:off x="1297380" y="3649585"/>
                  <a:ext cx="8372933" cy="797904"/>
                  <a:chOff x="1297380" y="2420656"/>
                  <a:chExt cx="8372933" cy="797904"/>
                </a:xfrm>
              </p:grpSpPr>
              <p:grpSp>
                <p:nvGrpSpPr>
                  <p:cNvPr id="145" name="مجموعة 144">
                    <a:extLst>
                      <a:ext uri="{FF2B5EF4-FFF2-40B4-BE49-F238E27FC236}">
                        <a16:creationId xmlns:a16="http://schemas.microsoft.com/office/drawing/2014/main" id="{ECE1C321-4CE9-4AAF-A98B-68838DDC95F3}"/>
                      </a:ext>
                    </a:extLst>
                  </p:cNvPr>
                  <p:cNvGrpSpPr/>
                  <p:nvPr/>
                </p:nvGrpSpPr>
                <p:grpSpPr>
                  <a:xfrm>
                    <a:off x="1650770" y="2803633"/>
                    <a:ext cx="7630372" cy="346124"/>
                    <a:chOff x="1782837" y="4581659"/>
                    <a:chExt cx="7630372" cy="346124"/>
                  </a:xfrm>
                </p:grpSpPr>
                <p:sp>
                  <p:nvSpPr>
                    <p:cNvPr id="149" name="Rectangle: Rounded Corners 3">
                      <a:extLst>
                        <a:ext uri="{FF2B5EF4-FFF2-40B4-BE49-F238E27FC236}">
                          <a16:creationId xmlns:a16="http://schemas.microsoft.com/office/drawing/2014/main" id="{08AF541B-490C-44FC-BBA2-2682EC9E6D5E}"/>
                        </a:ext>
                      </a:extLst>
                    </p:cNvPr>
                    <p:cNvSpPr/>
                    <p:nvPr/>
                  </p:nvSpPr>
                  <p:spPr>
                    <a:xfrm>
                      <a:off x="3064175" y="4581659"/>
                      <a:ext cx="5060230" cy="346124"/>
                    </a:xfrm>
                    <a:prstGeom prst="roundRect">
                      <a:avLst/>
                    </a:prstGeom>
                    <a:solidFill>
                      <a:srgbClr val="FFC000"/>
                    </a:solidFill>
                  </p:spPr>
                  <p:style>
                    <a:lnRef idx="1">
                      <a:schemeClr val="accent4"/>
                    </a:lnRef>
                    <a:fillRef idx="3">
                      <a:schemeClr val="accent4"/>
                    </a:fillRef>
                    <a:effectRef idx="2">
                      <a:schemeClr val="accent4"/>
                    </a:effectRef>
                    <a:fontRef idx="minor">
                      <a:schemeClr val="lt1"/>
                    </a:fontRef>
                  </p:style>
                  <p:txBody>
                    <a:bodyPr rtlCol="0" anchor="ctr"/>
                    <a:lstStyle/>
                    <a:p>
                      <a:r>
                        <a:rPr lang="en-US" sz="1350" b="1" dirty="0">
                          <a:solidFill>
                            <a:schemeClr val="tx1"/>
                          </a:solidFill>
                        </a:rPr>
                        <a:t>GU                                                A                              AG</a:t>
                      </a:r>
                    </a:p>
                  </p:txBody>
                </p:sp>
                <p:sp>
                  <p:nvSpPr>
                    <p:cNvPr id="150" name="Rectangle: Rounded Corners 8">
                      <a:extLst>
                        <a:ext uri="{FF2B5EF4-FFF2-40B4-BE49-F238E27FC236}">
                          <a16:creationId xmlns:a16="http://schemas.microsoft.com/office/drawing/2014/main" id="{F53EA9A0-5E3A-407C-82E1-7654C401A70A}"/>
                        </a:ext>
                      </a:extLst>
                    </p:cNvPr>
                    <p:cNvSpPr/>
                    <p:nvPr/>
                  </p:nvSpPr>
                  <p:spPr>
                    <a:xfrm>
                      <a:off x="2246811" y="4597195"/>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51" name="Rectangle: Rounded Corners 8">
                      <a:extLst>
                        <a:ext uri="{FF2B5EF4-FFF2-40B4-BE49-F238E27FC236}">
                          <a16:creationId xmlns:a16="http://schemas.microsoft.com/office/drawing/2014/main" id="{14A70C4D-66E5-4110-ABD9-83B0D3CC7046}"/>
                        </a:ext>
                      </a:extLst>
                    </p:cNvPr>
                    <p:cNvSpPr/>
                    <p:nvPr/>
                  </p:nvSpPr>
                  <p:spPr>
                    <a:xfrm>
                      <a:off x="1782837" y="4597195"/>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52" name="Rectangle: Rounded Corners 8">
                      <a:extLst>
                        <a:ext uri="{FF2B5EF4-FFF2-40B4-BE49-F238E27FC236}">
                          <a16:creationId xmlns:a16="http://schemas.microsoft.com/office/drawing/2014/main" id="{795EAF41-6C1B-4770-B386-87994E2839CF}"/>
                        </a:ext>
                      </a:extLst>
                    </p:cNvPr>
                    <p:cNvSpPr/>
                    <p:nvPr/>
                  </p:nvSpPr>
                  <p:spPr>
                    <a:xfrm>
                      <a:off x="8131871" y="4581659"/>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53" name="Rectangle: Rounded Corners 8">
                      <a:extLst>
                        <a:ext uri="{FF2B5EF4-FFF2-40B4-BE49-F238E27FC236}">
                          <a16:creationId xmlns:a16="http://schemas.microsoft.com/office/drawing/2014/main" id="{D640AF29-82EE-4BDE-82AD-72F5CC686EBD}"/>
                        </a:ext>
                      </a:extLst>
                    </p:cNvPr>
                    <p:cNvSpPr/>
                    <p:nvPr/>
                  </p:nvSpPr>
                  <p:spPr>
                    <a:xfrm>
                      <a:off x="8949235" y="4581659"/>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grpSp>
              <p:grpSp>
                <p:nvGrpSpPr>
                  <p:cNvPr id="146" name="مجموعة 145">
                    <a:extLst>
                      <a:ext uri="{FF2B5EF4-FFF2-40B4-BE49-F238E27FC236}">
                        <a16:creationId xmlns:a16="http://schemas.microsoft.com/office/drawing/2014/main" id="{9C99F044-839A-47D1-824B-EDB68E6F7D1A}"/>
                      </a:ext>
                    </a:extLst>
                  </p:cNvPr>
                  <p:cNvGrpSpPr/>
                  <p:nvPr/>
                </p:nvGrpSpPr>
                <p:grpSpPr>
                  <a:xfrm>
                    <a:off x="1297380" y="2420656"/>
                    <a:ext cx="8372933" cy="797904"/>
                    <a:chOff x="1297380" y="2420656"/>
                    <a:chExt cx="8372933" cy="797904"/>
                  </a:xfrm>
                </p:grpSpPr>
                <p:sp>
                  <p:nvSpPr>
                    <p:cNvPr id="147" name="TextBox 12">
                      <a:extLst>
                        <a:ext uri="{FF2B5EF4-FFF2-40B4-BE49-F238E27FC236}">
                          <a16:creationId xmlns:a16="http://schemas.microsoft.com/office/drawing/2014/main" id="{DAB1E3CB-BBD1-4999-A28C-4373744A444D}"/>
                        </a:ext>
                      </a:extLst>
                    </p:cNvPr>
                    <p:cNvSpPr txBox="1"/>
                    <p:nvPr/>
                  </p:nvSpPr>
                  <p:spPr>
                    <a:xfrm>
                      <a:off x="1297380" y="2449119"/>
                      <a:ext cx="420052" cy="769441"/>
                    </a:xfrm>
                    <a:prstGeom prst="rect">
                      <a:avLst/>
                    </a:prstGeom>
                    <a:noFill/>
                  </p:spPr>
                  <p:txBody>
                    <a:bodyPr wrap="square" rtlCol="0">
                      <a:spAutoFit/>
                    </a:bodyPr>
                    <a:lstStyle/>
                    <a:p>
                      <a:r>
                        <a:rPr lang="en-US" b="1" dirty="0"/>
                        <a:t>          </a:t>
                      </a:r>
                      <a:r>
                        <a:rPr lang="en-US" sz="1350" b="1" dirty="0"/>
                        <a:t>5’</a:t>
                      </a:r>
                    </a:p>
                  </p:txBody>
                </p:sp>
                <p:sp>
                  <p:nvSpPr>
                    <p:cNvPr id="148" name="TextBox 12">
                      <a:extLst>
                        <a:ext uri="{FF2B5EF4-FFF2-40B4-BE49-F238E27FC236}">
                          <a16:creationId xmlns:a16="http://schemas.microsoft.com/office/drawing/2014/main" id="{D3B4F5B6-735E-4818-80AA-1DD94378CC84}"/>
                        </a:ext>
                      </a:extLst>
                    </p:cNvPr>
                    <p:cNvSpPr txBox="1"/>
                    <p:nvPr/>
                  </p:nvSpPr>
                  <p:spPr>
                    <a:xfrm>
                      <a:off x="9250261" y="2420656"/>
                      <a:ext cx="420052" cy="769441"/>
                    </a:xfrm>
                    <a:prstGeom prst="rect">
                      <a:avLst/>
                    </a:prstGeom>
                    <a:noFill/>
                  </p:spPr>
                  <p:txBody>
                    <a:bodyPr wrap="square" rtlCol="0">
                      <a:spAutoFit/>
                    </a:bodyPr>
                    <a:lstStyle/>
                    <a:p>
                      <a:r>
                        <a:rPr lang="en-US" b="1" dirty="0"/>
                        <a:t>          </a:t>
                      </a:r>
                      <a:r>
                        <a:rPr lang="en-US" sz="1350" b="1" dirty="0"/>
                        <a:t>3’</a:t>
                      </a:r>
                    </a:p>
                  </p:txBody>
                </p:sp>
              </p:grpSp>
            </p:grpSp>
          </p:grpSp>
        </p:grpSp>
        <p:sp>
          <p:nvSpPr>
            <p:cNvPr id="139" name="TextBox 12">
              <a:extLst>
                <a:ext uri="{FF2B5EF4-FFF2-40B4-BE49-F238E27FC236}">
                  <a16:creationId xmlns:a16="http://schemas.microsoft.com/office/drawing/2014/main" id="{3F918EB6-D33F-4882-BD62-66A330E74FDF}"/>
                </a:ext>
              </a:extLst>
            </p:cNvPr>
            <p:cNvSpPr txBox="1"/>
            <p:nvPr/>
          </p:nvSpPr>
          <p:spPr>
            <a:xfrm>
              <a:off x="5721394" y="3498901"/>
              <a:ext cx="533412" cy="769441"/>
            </a:xfrm>
            <a:prstGeom prst="rect">
              <a:avLst/>
            </a:prstGeom>
            <a:noFill/>
          </p:spPr>
          <p:txBody>
            <a:bodyPr wrap="square" rtlCol="0">
              <a:spAutoFit/>
            </a:bodyPr>
            <a:lstStyle/>
            <a:p>
              <a:r>
                <a:rPr lang="en-US" b="1" dirty="0"/>
                <a:t>          </a:t>
              </a:r>
              <a:r>
                <a:rPr lang="en-US" sz="1350" b="1" dirty="0"/>
                <a:t>u2</a:t>
              </a:r>
            </a:p>
          </p:txBody>
        </p:sp>
      </p:grpSp>
      <p:grpSp>
        <p:nvGrpSpPr>
          <p:cNvPr id="154" name="مجموعة 153">
            <a:extLst>
              <a:ext uri="{FF2B5EF4-FFF2-40B4-BE49-F238E27FC236}">
                <a16:creationId xmlns:a16="http://schemas.microsoft.com/office/drawing/2014/main" id="{5F86AB2A-E89F-46CA-9194-AB9FD3AE4FF3}"/>
              </a:ext>
            </a:extLst>
          </p:cNvPr>
          <p:cNvGrpSpPr/>
          <p:nvPr/>
        </p:nvGrpSpPr>
        <p:grpSpPr>
          <a:xfrm>
            <a:off x="2452966" y="3390525"/>
            <a:ext cx="4400314" cy="972363"/>
            <a:chOff x="2104693" y="5437764"/>
            <a:chExt cx="5867085" cy="1296484"/>
          </a:xfrm>
        </p:grpSpPr>
        <p:sp>
          <p:nvSpPr>
            <p:cNvPr id="155" name="Oval 19">
              <a:extLst>
                <a:ext uri="{FF2B5EF4-FFF2-40B4-BE49-F238E27FC236}">
                  <a16:creationId xmlns:a16="http://schemas.microsoft.com/office/drawing/2014/main" id="{530CC3CF-2891-4433-942A-BE113B406CDB}"/>
                </a:ext>
              </a:extLst>
            </p:cNvPr>
            <p:cNvSpPr/>
            <p:nvPr/>
          </p:nvSpPr>
          <p:spPr>
            <a:xfrm>
              <a:off x="3592602" y="5909887"/>
              <a:ext cx="533412" cy="52764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p:txBody>
        </p:sp>
        <p:grpSp>
          <p:nvGrpSpPr>
            <p:cNvPr id="156" name="مجموعة 155">
              <a:extLst>
                <a:ext uri="{FF2B5EF4-FFF2-40B4-BE49-F238E27FC236}">
                  <a16:creationId xmlns:a16="http://schemas.microsoft.com/office/drawing/2014/main" id="{05F452D5-0A56-4C99-80F7-C61B7F17F65B}"/>
                </a:ext>
              </a:extLst>
            </p:cNvPr>
            <p:cNvGrpSpPr/>
            <p:nvPr/>
          </p:nvGrpSpPr>
          <p:grpSpPr>
            <a:xfrm>
              <a:off x="3565742" y="5708223"/>
              <a:ext cx="805184" cy="615346"/>
              <a:chOff x="3565742" y="5708223"/>
              <a:chExt cx="805184" cy="615346"/>
            </a:xfrm>
          </p:grpSpPr>
          <p:sp>
            <p:nvSpPr>
              <p:cNvPr id="191" name="مستطيل: زوايا مستديرة 190">
                <a:extLst>
                  <a:ext uri="{FF2B5EF4-FFF2-40B4-BE49-F238E27FC236}">
                    <a16:creationId xmlns:a16="http://schemas.microsoft.com/office/drawing/2014/main" id="{D6D9E25D-A4D4-422D-92A6-73EE6F727803}"/>
                  </a:ext>
                </a:extLst>
              </p:cNvPr>
              <p:cNvSpPr/>
              <p:nvPr/>
            </p:nvSpPr>
            <p:spPr>
              <a:xfrm>
                <a:off x="3565742" y="6055994"/>
                <a:ext cx="560272" cy="267575"/>
              </a:xfrm>
              <a:prstGeom prst="round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r>
                  <a:rPr lang="en-US" sz="1000" b="1" dirty="0">
                    <a:solidFill>
                      <a:schemeClr val="tx1"/>
                    </a:solidFill>
                  </a:rPr>
                  <a:t>GU</a:t>
                </a:r>
                <a:endParaRPr lang="ar-EG" sz="1000" b="1" dirty="0">
                  <a:solidFill>
                    <a:schemeClr val="tx1"/>
                  </a:solidFill>
                </a:endParaRPr>
              </a:p>
            </p:txBody>
          </p:sp>
          <p:sp>
            <p:nvSpPr>
              <p:cNvPr id="192" name="مستطيل: زوايا مستديرة 191">
                <a:extLst>
                  <a:ext uri="{FF2B5EF4-FFF2-40B4-BE49-F238E27FC236}">
                    <a16:creationId xmlns:a16="http://schemas.microsoft.com/office/drawing/2014/main" id="{6272E774-F3AF-47F5-A349-16DB89601854}"/>
                  </a:ext>
                </a:extLst>
              </p:cNvPr>
              <p:cNvSpPr/>
              <p:nvPr/>
            </p:nvSpPr>
            <p:spPr>
              <a:xfrm>
                <a:off x="4084703" y="5708223"/>
                <a:ext cx="286223" cy="608596"/>
              </a:xfrm>
              <a:prstGeom prst="round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ar-EG" sz="1350" b="1">
                  <a:solidFill>
                    <a:schemeClr val="tx1"/>
                  </a:solidFill>
                </a:endParaRPr>
              </a:p>
            </p:txBody>
          </p:sp>
        </p:grpSp>
        <p:grpSp>
          <p:nvGrpSpPr>
            <p:cNvPr id="157" name="مجموعة 156">
              <a:extLst>
                <a:ext uri="{FF2B5EF4-FFF2-40B4-BE49-F238E27FC236}">
                  <a16:creationId xmlns:a16="http://schemas.microsoft.com/office/drawing/2014/main" id="{9DE9CC2A-DE48-4B3E-BFA3-A6B82FA456DA}"/>
                </a:ext>
              </a:extLst>
            </p:cNvPr>
            <p:cNvGrpSpPr/>
            <p:nvPr/>
          </p:nvGrpSpPr>
          <p:grpSpPr>
            <a:xfrm>
              <a:off x="2104693" y="5437764"/>
              <a:ext cx="5867085" cy="1296484"/>
              <a:chOff x="2104693" y="5437764"/>
              <a:chExt cx="5867085" cy="1296484"/>
            </a:xfrm>
          </p:grpSpPr>
          <p:grpSp>
            <p:nvGrpSpPr>
              <p:cNvPr id="175" name="مجموعة 174">
                <a:extLst>
                  <a:ext uri="{FF2B5EF4-FFF2-40B4-BE49-F238E27FC236}">
                    <a16:creationId xmlns:a16="http://schemas.microsoft.com/office/drawing/2014/main" id="{ED9C27FC-5C3F-49F3-94A3-27AC343E61D7}"/>
                  </a:ext>
                </a:extLst>
              </p:cNvPr>
              <p:cNvGrpSpPr/>
              <p:nvPr/>
            </p:nvGrpSpPr>
            <p:grpSpPr>
              <a:xfrm>
                <a:off x="2104693" y="5437764"/>
                <a:ext cx="5867085" cy="1296484"/>
                <a:chOff x="2104693" y="5437764"/>
                <a:chExt cx="5867085" cy="1296484"/>
              </a:xfrm>
            </p:grpSpPr>
            <p:grpSp>
              <p:nvGrpSpPr>
                <p:cNvPr id="177" name="مجموعة 176">
                  <a:extLst>
                    <a:ext uri="{FF2B5EF4-FFF2-40B4-BE49-F238E27FC236}">
                      <a16:creationId xmlns:a16="http://schemas.microsoft.com/office/drawing/2014/main" id="{EE4738D4-E5EF-45E1-BD8C-8C81603D2A57}"/>
                    </a:ext>
                  </a:extLst>
                </p:cNvPr>
                <p:cNvGrpSpPr/>
                <p:nvPr/>
              </p:nvGrpSpPr>
              <p:grpSpPr>
                <a:xfrm>
                  <a:off x="2104693" y="5631546"/>
                  <a:ext cx="5867085" cy="819208"/>
                  <a:chOff x="2914383" y="2004157"/>
                  <a:chExt cx="5867085" cy="881804"/>
                </a:xfrm>
              </p:grpSpPr>
              <p:sp>
                <p:nvSpPr>
                  <p:cNvPr id="186" name="Oval 18">
                    <a:extLst>
                      <a:ext uri="{FF2B5EF4-FFF2-40B4-BE49-F238E27FC236}">
                        <a16:creationId xmlns:a16="http://schemas.microsoft.com/office/drawing/2014/main" id="{8DDFA2A9-9AEB-4D44-84F6-2C31033192C8}"/>
                      </a:ext>
                    </a:extLst>
                  </p:cNvPr>
                  <p:cNvSpPr/>
                  <p:nvPr/>
                </p:nvSpPr>
                <p:spPr>
                  <a:xfrm>
                    <a:off x="5421261" y="2004157"/>
                    <a:ext cx="611790" cy="517527"/>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U5</a:t>
                    </a:r>
                  </a:p>
                </p:txBody>
              </p:sp>
              <p:sp>
                <p:nvSpPr>
                  <p:cNvPr id="187" name="Oval 19">
                    <a:extLst>
                      <a:ext uri="{FF2B5EF4-FFF2-40B4-BE49-F238E27FC236}">
                        <a16:creationId xmlns:a16="http://schemas.microsoft.com/office/drawing/2014/main" id="{BD49A0FE-3CA6-452F-BDE8-9D47FF4B24D4}"/>
                      </a:ext>
                    </a:extLst>
                  </p:cNvPr>
                  <p:cNvSpPr/>
                  <p:nvPr/>
                </p:nvSpPr>
                <p:spPr>
                  <a:xfrm>
                    <a:off x="5125661" y="2243664"/>
                    <a:ext cx="611790" cy="517527"/>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U6</a:t>
                    </a:r>
                    <a:endParaRPr lang="en-US" sz="1200" b="1" dirty="0"/>
                  </a:p>
                </p:txBody>
              </p:sp>
              <p:sp>
                <p:nvSpPr>
                  <p:cNvPr id="188" name="Oval 19">
                    <a:extLst>
                      <a:ext uri="{FF2B5EF4-FFF2-40B4-BE49-F238E27FC236}">
                        <a16:creationId xmlns:a16="http://schemas.microsoft.com/office/drawing/2014/main" id="{AD950830-28A0-4FF3-A302-F654E5222FC8}"/>
                      </a:ext>
                    </a:extLst>
                  </p:cNvPr>
                  <p:cNvSpPr/>
                  <p:nvPr/>
                </p:nvSpPr>
                <p:spPr>
                  <a:xfrm>
                    <a:off x="5697120" y="2293332"/>
                    <a:ext cx="611790" cy="517527"/>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U4</a:t>
                    </a:r>
                    <a:endParaRPr lang="en-US" sz="1200" b="1" dirty="0"/>
                  </a:p>
                </p:txBody>
              </p:sp>
              <p:sp>
                <p:nvSpPr>
                  <p:cNvPr id="189" name="TextBox 12">
                    <a:extLst>
                      <a:ext uri="{FF2B5EF4-FFF2-40B4-BE49-F238E27FC236}">
                        <a16:creationId xmlns:a16="http://schemas.microsoft.com/office/drawing/2014/main" id="{48B1BA6A-565B-45A2-AAF1-7CB913CCB5BF}"/>
                      </a:ext>
                    </a:extLst>
                  </p:cNvPr>
                  <p:cNvSpPr txBox="1"/>
                  <p:nvPr/>
                </p:nvSpPr>
                <p:spPr>
                  <a:xfrm>
                    <a:off x="2914383" y="2057726"/>
                    <a:ext cx="420052" cy="828235"/>
                  </a:xfrm>
                  <a:prstGeom prst="rect">
                    <a:avLst/>
                  </a:prstGeom>
                  <a:noFill/>
                </p:spPr>
                <p:txBody>
                  <a:bodyPr wrap="square" rtlCol="0">
                    <a:spAutoFit/>
                  </a:bodyPr>
                  <a:lstStyle/>
                  <a:p>
                    <a:r>
                      <a:rPr lang="en-US" b="1" dirty="0"/>
                      <a:t>          </a:t>
                    </a:r>
                    <a:r>
                      <a:rPr lang="en-US" sz="1350" b="1" dirty="0"/>
                      <a:t>5’</a:t>
                    </a:r>
                  </a:p>
                </p:txBody>
              </p:sp>
              <p:sp>
                <p:nvSpPr>
                  <p:cNvPr id="190" name="TextBox 12">
                    <a:extLst>
                      <a:ext uri="{FF2B5EF4-FFF2-40B4-BE49-F238E27FC236}">
                        <a16:creationId xmlns:a16="http://schemas.microsoft.com/office/drawing/2014/main" id="{074CE5CE-F224-42A4-830E-927CC33DA12A}"/>
                      </a:ext>
                    </a:extLst>
                  </p:cNvPr>
                  <p:cNvSpPr txBox="1"/>
                  <p:nvPr/>
                </p:nvSpPr>
                <p:spPr>
                  <a:xfrm>
                    <a:off x="8361416" y="2011675"/>
                    <a:ext cx="420052" cy="828235"/>
                  </a:xfrm>
                  <a:prstGeom prst="rect">
                    <a:avLst/>
                  </a:prstGeom>
                  <a:noFill/>
                </p:spPr>
                <p:txBody>
                  <a:bodyPr wrap="square" rtlCol="0">
                    <a:spAutoFit/>
                  </a:bodyPr>
                  <a:lstStyle/>
                  <a:p>
                    <a:r>
                      <a:rPr lang="en-US" b="1" dirty="0"/>
                      <a:t>          </a:t>
                    </a:r>
                    <a:r>
                      <a:rPr lang="en-US" sz="1350" b="1" dirty="0"/>
                      <a:t>3’</a:t>
                    </a:r>
                  </a:p>
                </p:txBody>
              </p:sp>
            </p:grpSp>
            <p:sp>
              <p:nvSpPr>
                <p:cNvPr id="178" name="Rectangle: Rounded Corners 8">
                  <a:extLst>
                    <a:ext uri="{FF2B5EF4-FFF2-40B4-BE49-F238E27FC236}">
                      <a16:creationId xmlns:a16="http://schemas.microsoft.com/office/drawing/2014/main" id="{D11542E5-7173-497E-96AA-BDED24C28B47}"/>
                    </a:ext>
                  </a:extLst>
                </p:cNvPr>
                <p:cNvSpPr/>
                <p:nvPr/>
              </p:nvSpPr>
              <p:spPr>
                <a:xfrm>
                  <a:off x="2404867" y="6019788"/>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79" name="Rectangle: Rounded Corners 8">
                  <a:extLst>
                    <a:ext uri="{FF2B5EF4-FFF2-40B4-BE49-F238E27FC236}">
                      <a16:creationId xmlns:a16="http://schemas.microsoft.com/office/drawing/2014/main" id="{9F8A41E4-C5ED-423A-9421-4BD658A6C4B6}"/>
                    </a:ext>
                  </a:extLst>
                </p:cNvPr>
                <p:cNvSpPr/>
                <p:nvPr/>
              </p:nvSpPr>
              <p:spPr>
                <a:xfrm>
                  <a:off x="2864783" y="6016182"/>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80" name="TextBox 12">
                  <a:extLst>
                    <a:ext uri="{FF2B5EF4-FFF2-40B4-BE49-F238E27FC236}">
                      <a16:creationId xmlns:a16="http://schemas.microsoft.com/office/drawing/2014/main" id="{544CE1E8-8E71-45BF-8DBE-0DDC620F1660}"/>
                    </a:ext>
                  </a:extLst>
                </p:cNvPr>
                <p:cNvSpPr txBox="1"/>
                <p:nvPr/>
              </p:nvSpPr>
              <p:spPr>
                <a:xfrm>
                  <a:off x="3592622" y="6036621"/>
                  <a:ext cx="533412" cy="697627"/>
                </a:xfrm>
                <a:prstGeom prst="rect">
                  <a:avLst/>
                </a:prstGeom>
                <a:noFill/>
              </p:spPr>
              <p:txBody>
                <a:bodyPr wrap="square" rtlCol="0">
                  <a:spAutoFit/>
                </a:bodyPr>
                <a:lstStyle/>
                <a:p>
                  <a:r>
                    <a:rPr lang="en-US" sz="1600" b="1" dirty="0"/>
                    <a:t>          </a:t>
                  </a:r>
                  <a:r>
                    <a:rPr lang="en-US" sz="1200" b="1" dirty="0"/>
                    <a:t>u1</a:t>
                  </a:r>
                </a:p>
              </p:txBody>
            </p:sp>
            <p:sp>
              <p:nvSpPr>
                <p:cNvPr id="181" name="Rectangle: Rounded Corners 8">
                  <a:extLst>
                    <a:ext uri="{FF2B5EF4-FFF2-40B4-BE49-F238E27FC236}">
                      <a16:creationId xmlns:a16="http://schemas.microsoft.com/office/drawing/2014/main" id="{939E2740-D5DD-45D8-A062-5C46CD547C4E}"/>
                    </a:ext>
                  </a:extLst>
                </p:cNvPr>
                <p:cNvSpPr/>
                <p:nvPr/>
              </p:nvSpPr>
              <p:spPr>
                <a:xfrm>
                  <a:off x="6259947" y="6003492"/>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82" name="Rectangle: Rounded Corners 8">
                  <a:extLst>
                    <a:ext uri="{FF2B5EF4-FFF2-40B4-BE49-F238E27FC236}">
                      <a16:creationId xmlns:a16="http://schemas.microsoft.com/office/drawing/2014/main" id="{C10DD51C-FB45-4DC0-AB45-7D785311651D}"/>
                    </a:ext>
                  </a:extLst>
                </p:cNvPr>
                <p:cNvSpPr/>
                <p:nvPr/>
              </p:nvSpPr>
              <p:spPr>
                <a:xfrm>
                  <a:off x="7075497" y="6003473"/>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183" name="مستطيل: زوايا مستديرة 182">
                  <a:extLst>
                    <a:ext uri="{FF2B5EF4-FFF2-40B4-BE49-F238E27FC236}">
                      <a16:creationId xmlns:a16="http://schemas.microsoft.com/office/drawing/2014/main" id="{EB0D7B62-F0AA-425F-AACB-3D5AC128BB81}"/>
                    </a:ext>
                  </a:extLst>
                </p:cNvPr>
                <p:cNvSpPr/>
                <p:nvPr/>
              </p:nvSpPr>
              <p:spPr>
                <a:xfrm>
                  <a:off x="5628015" y="5565744"/>
                  <a:ext cx="266907" cy="738664"/>
                </a:xfrm>
                <a:prstGeom prst="round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r>
                    <a:rPr lang="en-US" sz="1350" b="1" dirty="0">
                      <a:solidFill>
                        <a:schemeClr val="tx1"/>
                      </a:solidFill>
                    </a:rPr>
                    <a:t>A</a:t>
                  </a:r>
                </a:p>
                <a:p>
                  <a:endParaRPr lang="ar-EG" sz="1350" b="1" dirty="0">
                    <a:solidFill>
                      <a:schemeClr val="tx1"/>
                    </a:solidFill>
                  </a:endParaRPr>
                </a:p>
              </p:txBody>
            </p:sp>
            <p:sp>
              <p:nvSpPr>
                <p:cNvPr id="184" name="مستطيل: زوايا مستديرة 15">
                  <a:extLst>
                    <a:ext uri="{FF2B5EF4-FFF2-40B4-BE49-F238E27FC236}">
                      <a16:creationId xmlns:a16="http://schemas.microsoft.com/office/drawing/2014/main" id="{48FD72DB-7852-42CB-93E0-66EF38765556}"/>
                    </a:ext>
                  </a:extLst>
                </p:cNvPr>
                <p:cNvSpPr/>
                <p:nvPr/>
              </p:nvSpPr>
              <p:spPr>
                <a:xfrm>
                  <a:off x="4086502" y="5437764"/>
                  <a:ext cx="1852048" cy="434177"/>
                </a:xfrm>
                <a:custGeom>
                  <a:avLst/>
                  <a:gdLst>
                    <a:gd name="connsiteX0" fmla="*/ 0 w 1838986"/>
                    <a:gd name="connsiteY0" fmla="*/ 47064 h 282381"/>
                    <a:gd name="connsiteX1" fmla="*/ 47064 w 1838986"/>
                    <a:gd name="connsiteY1" fmla="*/ 0 h 282381"/>
                    <a:gd name="connsiteX2" fmla="*/ 1791922 w 1838986"/>
                    <a:gd name="connsiteY2" fmla="*/ 0 h 282381"/>
                    <a:gd name="connsiteX3" fmla="*/ 1838986 w 1838986"/>
                    <a:gd name="connsiteY3" fmla="*/ 47064 h 282381"/>
                    <a:gd name="connsiteX4" fmla="*/ 1838986 w 1838986"/>
                    <a:gd name="connsiteY4" fmla="*/ 235317 h 282381"/>
                    <a:gd name="connsiteX5" fmla="*/ 1791922 w 1838986"/>
                    <a:gd name="connsiteY5" fmla="*/ 282381 h 282381"/>
                    <a:gd name="connsiteX6" fmla="*/ 47064 w 1838986"/>
                    <a:gd name="connsiteY6" fmla="*/ 282381 h 282381"/>
                    <a:gd name="connsiteX7" fmla="*/ 0 w 1838986"/>
                    <a:gd name="connsiteY7" fmla="*/ 235317 h 282381"/>
                    <a:gd name="connsiteX8" fmla="*/ 0 w 1838986"/>
                    <a:gd name="connsiteY8" fmla="*/ 47064 h 282381"/>
                    <a:gd name="connsiteX0" fmla="*/ 0 w 1852048"/>
                    <a:gd name="connsiteY0" fmla="*/ 138504 h 282381"/>
                    <a:gd name="connsiteX1" fmla="*/ 60126 w 1852048"/>
                    <a:gd name="connsiteY1" fmla="*/ 0 h 282381"/>
                    <a:gd name="connsiteX2" fmla="*/ 1804984 w 1852048"/>
                    <a:gd name="connsiteY2" fmla="*/ 0 h 282381"/>
                    <a:gd name="connsiteX3" fmla="*/ 1852048 w 1852048"/>
                    <a:gd name="connsiteY3" fmla="*/ 47064 h 282381"/>
                    <a:gd name="connsiteX4" fmla="*/ 1852048 w 1852048"/>
                    <a:gd name="connsiteY4" fmla="*/ 235317 h 282381"/>
                    <a:gd name="connsiteX5" fmla="*/ 1804984 w 1852048"/>
                    <a:gd name="connsiteY5" fmla="*/ 282381 h 282381"/>
                    <a:gd name="connsiteX6" fmla="*/ 60126 w 1852048"/>
                    <a:gd name="connsiteY6" fmla="*/ 282381 h 282381"/>
                    <a:gd name="connsiteX7" fmla="*/ 13062 w 1852048"/>
                    <a:gd name="connsiteY7" fmla="*/ 235317 h 282381"/>
                    <a:gd name="connsiteX8" fmla="*/ 0 w 1852048"/>
                    <a:gd name="connsiteY8" fmla="*/ 138504 h 282381"/>
                    <a:gd name="connsiteX0" fmla="*/ 0 w 1865111"/>
                    <a:gd name="connsiteY0" fmla="*/ 138504 h 282381"/>
                    <a:gd name="connsiteX1" fmla="*/ 60126 w 1865111"/>
                    <a:gd name="connsiteY1" fmla="*/ 0 h 282381"/>
                    <a:gd name="connsiteX2" fmla="*/ 1804984 w 1865111"/>
                    <a:gd name="connsiteY2" fmla="*/ 0 h 282381"/>
                    <a:gd name="connsiteX3" fmla="*/ 1865111 w 1865111"/>
                    <a:gd name="connsiteY3" fmla="*/ 138504 h 282381"/>
                    <a:gd name="connsiteX4" fmla="*/ 1852048 w 1865111"/>
                    <a:gd name="connsiteY4" fmla="*/ 235317 h 282381"/>
                    <a:gd name="connsiteX5" fmla="*/ 1804984 w 1865111"/>
                    <a:gd name="connsiteY5" fmla="*/ 282381 h 282381"/>
                    <a:gd name="connsiteX6" fmla="*/ 60126 w 1865111"/>
                    <a:gd name="connsiteY6" fmla="*/ 282381 h 282381"/>
                    <a:gd name="connsiteX7" fmla="*/ 13062 w 1865111"/>
                    <a:gd name="connsiteY7" fmla="*/ 235317 h 282381"/>
                    <a:gd name="connsiteX8" fmla="*/ 0 w 1865111"/>
                    <a:gd name="connsiteY8" fmla="*/ 138504 h 282381"/>
                    <a:gd name="connsiteX0" fmla="*/ 0 w 1865111"/>
                    <a:gd name="connsiteY0" fmla="*/ 243007 h 282381"/>
                    <a:gd name="connsiteX1" fmla="*/ 60126 w 1865111"/>
                    <a:gd name="connsiteY1" fmla="*/ 0 h 282381"/>
                    <a:gd name="connsiteX2" fmla="*/ 1804984 w 1865111"/>
                    <a:gd name="connsiteY2" fmla="*/ 0 h 282381"/>
                    <a:gd name="connsiteX3" fmla="*/ 1865111 w 1865111"/>
                    <a:gd name="connsiteY3" fmla="*/ 138504 h 282381"/>
                    <a:gd name="connsiteX4" fmla="*/ 1852048 w 1865111"/>
                    <a:gd name="connsiteY4" fmla="*/ 235317 h 282381"/>
                    <a:gd name="connsiteX5" fmla="*/ 1804984 w 1865111"/>
                    <a:gd name="connsiteY5" fmla="*/ 282381 h 282381"/>
                    <a:gd name="connsiteX6" fmla="*/ 60126 w 1865111"/>
                    <a:gd name="connsiteY6" fmla="*/ 282381 h 282381"/>
                    <a:gd name="connsiteX7" fmla="*/ 13062 w 1865111"/>
                    <a:gd name="connsiteY7" fmla="*/ 235317 h 282381"/>
                    <a:gd name="connsiteX8" fmla="*/ 0 w 1865111"/>
                    <a:gd name="connsiteY8" fmla="*/ 243007 h 282381"/>
                    <a:gd name="connsiteX0" fmla="*/ 0 w 1852048"/>
                    <a:gd name="connsiteY0" fmla="*/ 243007 h 282381"/>
                    <a:gd name="connsiteX1" fmla="*/ 60126 w 1852048"/>
                    <a:gd name="connsiteY1" fmla="*/ 0 h 282381"/>
                    <a:gd name="connsiteX2" fmla="*/ 1804984 w 1852048"/>
                    <a:gd name="connsiteY2" fmla="*/ 0 h 282381"/>
                    <a:gd name="connsiteX3" fmla="*/ 1838985 w 1852048"/>
                    <a:gd name="connsiteY3" fmla="*/ 243007 h 282381"/>
                    <a:gd name="connsiteX4" fmla="*/ 1852048 w 1852048"/>
                    <a:gd name="connsiteY4" fmla="*/ 235317 h 282381"/>
                    <a:gd name="connsiteX5" fmla="*/ 1804984 w 1852048"/>
                    <a:gd name="connsiteY5" fmla="*/ 282381 h 282381"/>
                    <a:gd name="connsiteX6" fmla="*/ 60126 w 1852048"/>
                    <a:gd name="connsiteY6" fmla="*/ 282381 h 282381"/>
                    <a:gd name="connsiteX7" fmla="*/ 13062 w 1852048"/>
                    <a:gd name="connsiteY7" fmla="*/ 235317 h 282381"/>
                    <a:gd name="connsiteX8" fmla="*/ 0 w 1852048"/>
                    <a:gd name="connsiteY8" fmla="*/ 243007 h 282381"/>
                    <a:gd name="connsiteX0" fmla="*/ 0 w 1852048"/>
                    <a:gd name="connsiteY0" fmla="*/ 425887 h 434177"/>
                    <a:gd name="connsiteX1" fmla="*/ 60126 w 1852048"/>
                    <a:gd name="connsiteY1" fmla="*/ 0 h 434177"/>
                    <a:gd name="connsiteX2" fmla="*/ 1804984 w 1852048"/>
                    <a:gd name="connsiteY2" fmla="*/ 0 h 434177"/>
                    <a:gd name="connsiteX3" fmla="*/ 1838985 w 1852048"/>
                    <a:gd name="connsiteY3" fmla="*/ 243007 h 434177"/>
                    <a:gd name="connsiteX4" fmla="*/ 1852048 w 1852048"/>
                    <a:gd name="connsiteY4" fmla="*/ 235317 h 434177"/>
                    <a:gd name="connsiteX5" fmla="*/ 1804984 w 1852048"/>
                    <a:gd name="connsiteY5" fmla="*/ 282381 h 434177"/>
                    <a:gd name="connsiteX6" fmla="*/ 60126 w 1852048"/>
                    <a:gd name="connsiteY6" fmla="*/ 282381 h 434177"/>
                    <a:gd name="connsiteX7" fmla="*/ 13062 w 1852048"/>
                    <a:gd name="connsiteY7" fmla="*/ 235317 h 434177"/>
                    <a:gd name="connsiteX8" fmla="*/ 0 w 1852048"/>
                    <a:gd name="connsiteY8" fmla="*/ 425887 h 434177"/>
                    <a:gd name="connsiteX0" fmla="*/ 0 w 1852048"/>
                    <a:gd name="connsiteY0" fmla="*/ 425887 h 434177"/>
                    <a:gd name="connsiteX1" fmla="*/ 60126 w 1852048"/>
                    <a:gd name="connsiteY1" fmla="*/ 0 h 434177"/>
                    <a:gd name="connsiteX2" fmla="*/ 1739669 w 1852048"/>
                    <a:gd name="connsiteY2" fmla="*/ 0 h 434177"/>
                    <a:gd name="connsiteX3" fmla="*/ 1838985 w 1852048"/>
                    <a:gd name="connsiteY3" fmla="*/ 243007 h 434177"/>
                    <a:gd name="connsiteX4" fmla="*/ 1852048 w 1852048"/>
                    <a:gd name="connsiteY4" fmla="*/ 235317 h 434177"/>
                    <a:gd name="connsiteX5" fmla="*/ 1804984 w 1852048"/>
                    <a:gd name="connsiteY5" fmla="*/ 282381 h 434177"/>
                    <a:gd name="connsiteX6" fmla="*/ 60126 w 1852048"/>
                    <a:gd name="connsiteY6" fmla="*/ 282381 h 434177"/>
                    <a:gd name="connsiteX7" fmla="*/ 13062 w 1852048"/>
                    <a:gd name="connsiteY7" fmla="*/ 235317 h 434177"/>
                    <a:gd name="connsiteX8" fmla="*/ 0 w 1852048"/>
                    <a:gd name="connsiteY8" fmla="*/ 425887 h 43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048" h="434177">
                      <a:moveTo>
                        <a:pt x="0" y="425887"/>
                      </a:moveTo>
                      <a:cubicBezTo>
                        <a:pt x="0" y="399894"/>
                        <a:pt x="34133" y="0"/>
                        <a:pt x="60126" y="0"/>
                      </a:cubicBezTo>
                      <a:lnTo>
                        <a:pt x="1739669" y="0"/>
                      </a:lnTo>
                      <a:cubicBezTo>
                        <a:pt x="1765662" y="0"/>
                        <a:pt x="1838985" y="217014"/>
                        <a:pt x="1838985" y="243007"/>
                      </a:cubicBezTo>
                      <a:lnTo>
                        <a:pt x="1852048" y="235317"/>
                      </a:lnTo>
                      <a:cubicBezTo>
                        <a:pt x="1852048" y="261310"/>
                        <a:pt x="1830977" y="282381"/>
                        <a:pt x="1804984" y="282381"/>
                      </a:cubicBezTo>
                      <a:lnTo>
                        <a:pt x="60126" y="282381"/>
                      </a:lnTo>
                      <a:cubicBezTo>
                        <a:pt x="34133" y="282381"/>
                        <a:pt x="13062" y="261310"/>
                        <a:pt x="13062" y="235317"/>
                      </a:cubicBezTo>
                      <a:cubicBezTo>
                        <a:pt x="13062" y="172566"/>
                        <a:pt x="0" y="488638"/>
                        <a:pt x="0" y="425887"/>
                      </a:cubicBezTo>
                      <a:close/>
                    </a:path>
                  </a:pathLst>
                </a:cu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endParaRPr lang="ar-EG" sz="1350" b="1">
                    <a:solidFill>
                      <a:schemeClr val="tx1"/>
                    </a:solidFill>
                  </a:endParaRPr>
                </a:p>
              </p:txBody>
            </p:sp>
            <p:sp>
              <p:nvSpPr>
                <p:cNvPr id="185" name="مستطيل: زوايا مستديرة 184">
                  <a:extLst>
                    <a:ext uri="{FF2B5EF4-FFF2-40B4-BE49-F238E27FC236}">
                      <a16:creationId xmlns:a16="http://schemas.microsoft.com/office/drawing/2014/main" id="{4C317242-93B7-4EED-A8B7-C71E3CCE1C13}"/>
                    </a:ext>
                  </a:extLst>
                </p:cNvPr>
                <p:cNvSpPr/>
                <p:nvPr/>
              </p:nvSpPr>
              <p:spPr>
                <a:xfrm>
                  <a:off x="5660323" y="6031141"/>
                  <a:ext cx="609451" cy="285678"/>
                </a:xfrm>
                <a:prstGeom prst="round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r"/>
                  <a:r>
                    <a:rPr lang="en-US" sz="1350" b="1" dirty="0">
                      <a:solidFill>
                        <a:schemeClr val="tx1"/>
                      </a:solidFill>
                    </a:rPr>
                    <a:t>AG</a:t>
                  </a:r>
                  <a:endParaRPr lang="ar-EG" sz="1350" b="1" dirty="0">
                    <a:solidFill>
                      <a:schemeClr val="tx1"/>
                    </a:solidFill>
                  </a:endParaRPr>
                </a:p>
              </p:txBody>
            </p:sp>
          </p:grpSp>
          <p:sp>
            <p:nvSpPr>
              <p:cNvPr id="176" name="TextBox 12">
                <a:extLst>
                  <a:ext uri="{FF2B5EF4-FFF2-40B4-BE49-F238E27FC236}">
                    <a16:creationId xmlns:a16="http://schemas.microsoft.com/office/drawing/2014/main" id="{011C9AAF-1B32-482B-BF02-C28B67EE3C09}"/>
                  </a:ext>
                </a:extLst>
              </p:cNvPr>
              <p:cNvSpPr txBox="1"/>
              <p:nvPr/>
            </p:nvSpPr>
            <p:spPr>
              <a:xfrm>
                <a:off x="5843303" y="5901236"/>
                <a:ext cx="533412" cy="769441"/>
              </a:xfrm>
              <a:prstGeom prst="rect">
                <a:avLst/>
              </a:prstGeom>
              <a:noFill/>
            </p:spPr>
            <p:txBody>
              <a:bodyPr wrap="square" rtlCol="0">
                <a:spAutoFit/>
              </a:bodyPr>
              <a:lstStyle/>
              <a:p>
                <a:r>
                  <a:rPr lang="en-US" b="1" dirty="0"/>
                  <a:t>          </a:t>
                </a:r>
                <a:r>
                  <a:rPr lang="en-US" sz="1350" b="1" dirty="0"/>
                  <a:t>u2</a:t>
                </a:r>
              </a:p>
            </p:txBody>
          </p:sp>
        </p:grpSp>
      </p:grpSp>
      <p:sp>
        <p:nvSpPr>
          <p:cNvPr id="193" name="Arrow: Down 15">
            <a:extLst>
              <a:ext uri="{FF2B5EF4-FFF2-40B4-BE49-F238E27FC236}">
                <a16:creationId xmlns:a16="http://schemas.microsoft.com/office/drawing/2014/main" id="{97645B09-4D48-42E5-81E1-FB04269B8170}"/>
              </a:ext>
            </a:extLst>
          </p:cNvPr>
          <p:cNvSpPr/>
          <p:nvPr/>
        </p:nvSpPr>
        <p:spPr>
          <a:xfrm>
            <a:off x="4491186" y="2991394"/>
            <a:ext cx="285310" cy="35404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50"/>
          </a:p>
        </p:txBody>
      </p:sp>
      <p:sp>
        <p:nvSpPr>
          <p:cNvPr id="194" name="TextBox 16">
            <a:extLst>
              <a:ext uri="{FF2B5EF4-FFF2-40B4-BE49-F238E27FC236}">
                <a16:creationId xmlns:a16="http://schemas.microsoft.com/office/drawing/2014/main" id="{03230523-B8C4-41AF-A829-F0633EA770CF}"/>
              </a:ext>
            </a:extLst>
          </p:cNvPr>
          <p:cNvSpPr txBox="1"/>
          <p:nvPr/>
        </p:nvSpPr>
        <p:spPr>
          <a:xfrm>
            <a:off x="5508843" y="3012448"/>
            <a:ext cx="2832719" cy="646331"/>
          </a:xfrm>
          <a:prstGeom prst="rect">
            <a:avLst/>
          </a:prstGeom>
          <a:noFill/>
        </p:spPr>
        <p:txBody>
          <a:bodyPr wrap="square" rtlCol="0">
            <a:spAutoFit/>
          </a:bodyPr>
          <a:lstStyle/>
          <a:p>
            <a:pPr algn="l" rtl="0"/>
            <a:r>
              <a:rPr lang="en-US" sz="1200" b="1" dirty="0">
                <a:solidFill>
                  <a:srgbClr val="FF0000"/>
                </a:solidFill>
                <a:latin typeface="Georgia" panose="02040502050405020303" pitchFamily="18" charset="0"/>
                <a:cs typeface="Akhbar MT" pitchFamily="2" charset="-78"/>
              </a:rPr>
              <a:t>Spliceosome loops out the intron </a:t>
            </a:r>
            <a:r>
              <a:rPr lang="en-US" sz="1200" b="1" dirty="0">
                <a:latin typeface="Georgia" panose="02040502050405020303" pitchFamily="18" charset="0"/>
                <a:cs typeface="Akhbar MT" pitchFamily="2" charset="-78"/>
              </a:rPr>
              <a:t>and bring the two exon ends close together.</a:t>
            </a:r>
          </a:p>
        </p:txBody>
      </p:sp>
      <p:sp>
        <p:nvSpPr>
          <p:cNvPr id="195" name="Oval 18">
            <a:extLst>
              <a:ext uri="{FF2B5EF4-FFF2-40B4-BE49-F238E27FC236}">
                <a16:creationId xmlns:a16="http://schemas.microsoft.com/office/drawing/2014/main" id="{2704805A-8C17-459D-A51D-5FD49CBAA70B}"/>
              </a:ext>
            </a:extLst>
          </p:cNvPr>
          <p:cNvSpPr/>
          <p:nvPr/>
        </p:nvSpPr>
        <p:spPr>
          <a:xfrm>
            <a:off x="3548753" y="2856753"/>
            <a:ext cx="400059" cy="39573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U5</a:t>
            </a:r>
          </a:p>
        </p:txBody>
      </p:sp>
      <p:sp>
        <p:nvSpPr>
          <p:cNvPr id="196" name="Oval 19">
            <a:extLst>
              <a:ext uri="{FF2B5EF4-FFF2-40B4-BE49-F238E27FC236}">
                <a16:creationId xmlns:a16="http://schemas.microsoft.com/office/drawing/2014/main" id="{EF05F3E9-9F9B-45B7-B40D-1036C5283BC1}"/>
              </a:ext>
            </a:extLst>
          </p:cNvPr>
          <p:cNvSpPr/>
          <p:nvPr/>
        </p:nvSpPr>
        <p:spPr>
          <a:xfrm>
            <a:off x="3060387" y="2846960"/>
            <a:ext cx="400059" cy="39573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U4</a:t>
            </a:r>
          </a:p>
        </p:txBody>
      </p:sp>
      <p:sp>
        <p:nvSpPr>
          <p:cNvPr id="197" name="Oval 19">
            <a:extLst>
              <a:ext uri="{FF2B5EF4-FFF2-40B4-BE49-F238E27FC236}">
                <a16:creationId xmlns:a16="http://schemas.microsoft.com/office/drawing/2014/main" id="{0A809AF8-08C9-495F-8B48-1BD369EF33AB}"/>
              </a:ext>
            </a:extLst>
          </p:cNvPr>
          <p:cNvSpPr/>
          <p:nvPr/>
        </p:nvSpPr>
        <p:spPr>
          <a:xfrm>
            <a:off x="3308542" y="3062907"/>
            <a:ext cx="400059" cy="395732"/>
          </a:xfrm>
          <a:prstGeom prst="ellipse">
            <a:avLst/>
          </a:prstGeom>
          <a:solidFill>
            <a:srgbClr val="63AD94"/>
          </a:solidFill>
          <a:effectLst>
            <a:glow rad="101600">
              <a:srgbClr val="63AD94">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U6</a:t>
            </a:r>
          </a:p>
        </p:txBody>
      </p:sp>
      <p:grpSp>
        <p:nvGrpSpPr>
          <p:cNvPr id="6" name="مجموعة 5">
            <a:extLst>
              <a:ext uri="{FF2B5EF4-FFF2-40B4-BE49-F238E27FC236}">
                <a16:creationId xmlns:a16="http://schemas.microsoft.com/office/drawing/2014/main" id="{E4398610-5020-4640-868A-777E14E1049C}"/>
              </a:ext>
            </a:extLst>
          </p:cNvPr>
          <p:cNvGrpSpPr/>
          <p:nvPr/>
        </p:nvGrpSpPr>
        <p:grpSpPr>
          <a:xfrm>
            <a:off x="3390271" y="5244511"/>
            <a:ext cx="2465603" cy="599638"/>
            <a:chOff x="4520361" y="5849677"/>
            <a:chExt cx="3287470" cy="799516"/>
          </a:xfrm>
        </p:grpSpPr>
        <p:sp>
          <p:nvSpPr>
            <p:cNvPr id="198" name="TextBox 12">
              <a:extLst>
                <a:ext uri="{FF2B5EF4-FFF2-40B4-BE49-F238E27FC236}">
                  <a16:creationId xmlns:a16="http://schemas.microsoft.com/office/drawing/2014/main" id="{4E324398-141D-454E-B68E-3F26ACB0B019}"/>
                </a:ext>
              </a:extLst>
            </p:cNvPr>
            <p:cNvSpPr txBox="1"/>
            <p:nvPr/>
          </p:nvSpPr>
          <p:spPr>
            <a:xfrm>
              <a:off x="4520361" y="5879752"/>
              <a:ext cx="420052" cy="769441"/>
            </a:xfrm>
            <a:prstGeom prst="rect">
              <a:avLst/>
            </a:prstGeom>
            <a:noFill/>
          </p:spPr>
          <p:txBody>
            <a:bodyPr wrap="square" rtlCol="0">
              <a:spAutoFit/>
            </a:bodyPr>
            <a:lstStyle/>
            <a:p>
              <a:r>
                <a:rPr lang="en-US" b="1" dirty="0"/>
                <a:t>          </a:t>
              </a:r>
              <a:r>
                <a:rPr lang="en-US" sz="1350" b="1" dirty="0"/>
                <a:t>5’</a:t>
              </a:r>
            </a:p>
          </p:txBody>
        </p:sp>
        <p:sp>
          <p:nvSpPr>
            <p:cNvPr id="199" name="TextBox 12">
              <a:extLst>
                <a:ext uri="{FF2B5EF4-FFF2-40B4-BE49-F238E27FC236}">
                  <a16:creationId xmlns:a16="http://schemas.microsoft.com/office/drawing/2014/main" id="{5002BF82-F6A2-4EBD-868D-8317CE42D18C}"/>
                </a:ext>
              </a:extLst>
            </p:cNvPr>
            <p:cNvSpPr txBox="1"/>
            <p:nvPr/>
          </p:nvSpPr>
          <p:spPr>
            <a:xfrm>
              <a:off x="7387779" y="5849677"/>
              <a:ext cx="420052" cy="769440"/>
            </a:xfrm>
            <a:prstGeom prst="rect">
              <a:avLst/>
            </a:prstGeom>
            <a:noFill/>
          </p:spPr>
          <p:txBody>
            <a:bodyPr wrap="square" rtlCol="0">
              <a:spAutoFit/>
            </a:bodyPr>
            <a:lstStyle/>
            <a:p>
              <a:r>
                <a:rPr lang="en-US" b="1" dirty="0"/>
                <a:t>          </a:t>
              </a:r>
              <a:r>
                <a:rPr lang="en-US" sz="1350" b="1" dirty="0"/>
                <a:t>3’</a:t>
              </a:r>
            </a:p>
          </p:txBody>
        </p:sp>
        <p:sp>
          <p:nvSpPr>
            <p:cNvPr id="200" name="Rectangle: Rounded Corners 8">
              <a:extLst>
                <a:ext uri="{FF2B5EF4-FFF2-40B4-BE49-F238E27FC236}">
                  <a16:creationId xmlns:a16="http://schemas.microsoft.com/office/drawing/2014/main" id="{F558BC61-47C3-409F-B317-31A2B36C588D}"/>
                </a:ext>
              </a:extLst>
            </p:cNvPr>
            <p:cNvSpPr/>
            <p:nvPr/>
          </p:nvSpPr>
          <p:spPr>
            <a:xfrm>
              <a:off x="4820535" y="6218227"/>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201" name="Rectangle: Rounded Corners 8">
              <a:extLst>
                <a:ext uri="{FF2B5EF4-FFF2-40B4-BE49-F238E27FC236}">
                  <a16:creationId xmlns:a16="http://schemas.microsoft.com/office/drawing/2014/main" id="{FF97A704-433D-487B-8112-7380D105F3B3}"/>
                </a:ext>
              </a:extLst>
            </p:cNvPr>
            <p:cNvSpPr/>
            <p:nvPr/>
          </p:nvSpPr>
          <p:spPr>
            <a:xfrm>
              <a:off x="5280451" y="6214621"/>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202" name="Rectangle: Rounded Corners 8">
              <a:extLst>
                <a:ext uri="{FF2B5EF4-FFF2-40B4-BE49-F238E27FC236}">
                  <a16:creationId xmlns:a16="http://schemas.microsoft.com/office/drawing/2014/main" id="{B4BF5D08-8AE9-4368-86C0-A4338A3C9F26}"/>
                </a:ext>
              </a:extLst>
            </p:cNvPr>
            <p:cNvSpPr/>
            <p:nvPr/>
          </p:nvSpPr>
          <p:spPr>
            <a:xfrm>
              <a:off x="6096000" y="6214640"/>
              <a:ext cx="817364" cy="31505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sp>
          <p:nvSpPr>
            <p:cNvPr id="203" name="Rectangle: Rounded Corners 8">
              <a:extLst>
                <a:ext uri="{FF2B5EF4-FFF2-40B4-BE49-F238E27FC236}">
                  <a16:creationId xmlns:a16="http://schemas.microsoft.com/office/drawing/2014/main" id="{BC8B043A-5D04-4349-A826-F6F28CF4AA98}"/>
                </a:ext>
              </a:extLst>
            </p:cNvPr>
            <p:cNvSpPr/>
            <p:nvPr/>
          </p:nvSpPr>
          <p:spPr>
            <a:xfrm>
              <a:off x="6911550" y="6214621"/>
              <a:ext cx="463974" cy="315052"/>
            </a:xfrm>
            <a:prstGeom prst="roundRect">
              <a:avLst/>
            </a:prstGeom>
            <a:solidFill>
              <a:schemeClr val="accent6">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318433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3">
            <a:extLst>
              <a:ext uri="{FF2B5EF4-FFF2-40B4-BE49-F238E27FC236}">
                <a16:creationId xmlns:a16="http://schemas.microsoft.com/office/drawing/2014/main" id="{0C822623-F963-4319-BA9F-AADE7BCB9F33}"/>
              </a:ext>
            </a:extLst>
          </p:cNvPr>
          <p:cNvSpPr/>
          <p:nvPr/>
        </p:nvSpPr>
        <p:spPr>
          <a:xfrm>
            <a:off x="241663" y="955222"/>
            <a:ext cx="8745583" cy="495735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
        <p:nvSpPr>
          <p:cNvPr id="9" name="Rounded Rectangle 1">
            <a:extLst>
              <a:ext uri="{FF2B5EF4-FFF2-40B4-BE49-F238E27FC236}">
                <a16:creationId xmlns:a16="http://schemas.microsoft.com/office/drawing/2014/main" id="{345C1228-2674-4E57-9339-B982AF7D49D0}"/>
              </a:ext>
            </a:extLst>
          </p:cNvPr>
          <p:cNvSpPr/>
          <p:nvPr/>
        </p:nvSpPr>
        <p:spPr>
          <a:xfrm>
            <a:off x="2939143" y="1138101"/>
            <a:ext cx="2619103" cy="6923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TextBox 2">
            <a:extLst>
              <a:ext uri="{FF2B5EF4-FFF2-40B4-BE49-F238E27FC236}">
                <a16:creationId xmlns:a16="http://schemas.microsoft.com/office/drawing/2014/main" id="{7704701E-144A-4CB1-B8FC-303ADBB3AD56}"/>
              </a:ext>
            </a:extLst>
          </p:cNvPr>
          <p:cNvSpPr txBox="1"/>
          <p:nvPr/>
        </p:nvSpPr>
        <p:spPr>
          <a:xfrm>
            <a:off x="2704011" y="1325772"/>
            <a:ext cx="2899955" cy="323165"/>
          </a:xfrm>
          <a:prstGeom prst="rect">
            <a:avLst/>
          </a:prstGeom>
          <a:noFill/>
        </p:spPr>
        <p:txBody>
          <a:bodyPr wrap="square" rtlCol="0">
            <a:spAutoFit/>
          </a:bodyPr>
          <a:lstStyle/>
          <a:p>
            <a:r>
              <a:rPr lang="en-US" sz="1500" dirty="0">
                <a:solidFill>
                  <a:schemeClr val="bg1"/>
                </a:solidFill>
                <a:effectLst>
                  <a:outerShdw blurRad="38100" dist="38100" dir="2700000" algn="tl">
                    <a:srgbClr val="000000">
                      <a:alpha val="43137"/>
                    </a:srgbClr>
                  </a:outerShdw>
                </a:effectLst>
              </a:rPr>
              <a:t>Neural network for spliceosome</a:t>
            </a:r>
          </a:p>
        </p:txBody>
      </p:sp>
      <p:pic>
        <p:nvPicPr>
          <p:cNvPr id="11" name="Picture 5">
            <a:extLst>
              <a:ext uri="{FF2B5EF4-FFF2-40B4-BE49-F238E27FC236}">
                <a16:creationId xmlns:a16="http://schemas.microsoft.com/office/drawing/2014/main" id="{0FE06D24-E907-4D62-BADE-7EACC698321F}"/>
              </a:ext>
            </a:extLst>
          </p:cNvPr>
          <p:cNvPicPr>
            <a:picLocks noChangeAspect="1"/>
          </p:cNvPicPr>
          <p:nvPr/>
        </p:nvPicPr>
        <p:blipFill>
          <a:blip r:embed="rId2"/>
          <a:stretch>
            <a:fillRect/>
          </a:stretch>
        </p:blipFill>
        <p:spPr>
          <a:xfrm>
            <a:off x="5649686" y="1634308"/>
            <a:ext cx="3115493" cy="3971290"/>
          </a:xfrm>
          <a:prstGeom prst="rect">
            <a:avLst/>
          </a:prstGeom>
          <a:ln>
            <a:noFill/>
          </a:ln>
          <a:effectLst>
            <a:outerShdw blurRad="292100" dist="139700" dir="2700000" algn="tl" rotWithShape="0">
              <a:srgbClr val="333333">
                <a:alpha val="65000"/>
              </a:srgbClr>
            </a:outerShdw>
          </a:effectLst>
        </p:spPr>
      </p:pic>
      <p:sp>
        <p:nvSpPr>
          <p:cNvPr id="12" name="TextBox 6">
            <a:extLst>
              <a:ext uri="{FF2B5EF4-FFF2-40B4-BE49-F238E27FC236}">
                <a16:creationId xmlns:a16="http://schemas.microsoft.com/office/drawing/2014/main" id="{AC1582AF-B004-4FAF-AC67-75C88A62A63F}"/>
              </a:ext>
            </a:extLst>
          </p:cNvPr>
          <p:cNvSpPr txBox="1"/>
          <p:nvPr/>
        </p:nvSpPr>
        <p:spPr>
          <a:xfrm>
            <a:off x="378822" y="2086620"/>
            <a:ext cx="5316583" cy="3416320"/>
          </a:xfrm>
          <a:prstGeom prst="rect">
            <a:avLst/>
          </a:prstGeom>
          <a:noFill/>
        </p:spPr>
        <p:txBody>
          <a:bodyPr wrap="square" rtlCol="0">
            <a:spAutoFit/>
          </a:bodyPr>
          <a:lstStyle/>
          <a:p>
            <a:pPr marL="214313" indent="-214313" algn="l" rtl="0">
              <a:buFont typeface="Wingdings" panose="05000000000000000000" pitchFamily="2" charset="2"/>
              <a:buChar char="v"/>
            </a:pPr>
            <a:r>
              <a:rPr lang="en-US" sz="1350" b="1" dirty="0"/>
              <a:t>A system for utilizing an artificial neural network to predict splice sites in genes has been studied. </a:t>
            </a:r>
          </a:p>
          <a:p>
            <a:pPr marL="214313" indent="-214313" algn="l" rtl="0">
              <a:buFont typeface="Wingdings" panose="05000000000000000000" pitchFamily="2" charset="2"/>
              <a:buChar char="v"/>
            </a:pPr>
            <a:r>
              <a:rPr lang="en-US" sz="1350" b="1" dirty="0"/>
              <a:t>The neural network uses a sliding window of nucleotides over a gene and predicts possible splice sites. </a:t>
            </a:r>
          </a:p>
          <a:p>
            <a:pPr marL="214313" indent="-214313" algn="l" rtl="0">
              <a:buFont typeface="Wingdings" panose="05000000000000000000" pitchFamily="2" charset="2"/>
              <a:buChar char="v"/>
            </a:pPr>
            <a:r>
              <a:rPr lang="en-US" sz="1350" b="1" dirty="0"/>
              <a:t>Based on the neural network output, the exact location of the splice site is found using a curve fitting of a parabolic function. </a:t>
            </a:r>
          </a:p>
          <a:p>
            <a:pPr marL="214313" indent="-214313" algn="l" rtl="0">
              <a:buFont typeface="Wingdings" panose="05000000000000000000" pitchFamily="2" charset="2"/>
              <a:buChar char="v"/>
            </a:pPr>
            <a:r>
              <a:rPr lang="en-US" sz="1350" b="1" dirty="0"/>
              <a:t>The splice site location is predicted without prior knowledge of any sensor signals, like `GT' or `GC' for the donor splice sites, or `AG' for the acceptor splice sites. </a:t>
            </a:r>
          </a:p>
          <a:p>
            <a:pPr marL="214313" indent="-214313" algn="l" rtl="0">
              <a:buFont typeface="Wingdings" panose="05000000000000000000" pitchFamily="2" charset="2"/>
              <a:buChar char="v"/>
            </a:pPr>
            <a:r>
              <a:rPr lang="en-US" sz="1350" b="1" dirty="0"/>
              <a:t>Early neural network models primarily used hand-engineered sequence features as input to a fully connected neural network . </a:t>
            </a:r>
          </a:p>
          <a:p>
            <a:pPr marL="214313" indent="-214313" algn="l" rtl="0">
              <a:buFont typeface="Wingdings" panose="05000000000000000000" pitchFamily="2" charset="2"/>
              <a:buChar char="v"/>
            </a:pPr>
            <a:r>
              <a:rPr lang="en-US" sz="1350" b="1" dirty="0"/>
              <a:t>As convolutional neural network (CNN) approaches matured for image processing and computer vision, researchers leveraged biological sequence proximity similarly. </a:t>
            </a:r>
          </a:p>
          <a:p>
            <a:pPr marL="214313" indent="-214313" algn="l" rtl="0">
              <a:buFont typeface="Wingdings" panose="05000000000000000000" pitchFamily="2" charset="2"/>
              <a:buChar char="v"/>
            </a:pPr>
            <a:r>
              <a:rPr lang="en-US" sz="1350" b="1" dirty="0"/>
              <a:t>CNNs are a neural network variant that groups input data by spatial context to extract features for prediction.</a:t>
            </a:r>
          </a:p>
        </p:txBody>
      </p:sp>
    </p:spTree>
    <p:extLst>
      <p:ext uri="{BB962C8B-B14F-4D97-AF65-F5344CB8AC3E}">
        <p14:creationId xmlns:p14="http://schemas.microsoft.com/office/powerpoint/2010/main" val="12292639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7504" y="44624"/>
            <a:ext cx="8856984" cy="6669360"/>
          </a:xfrm>
          <a:prstGeom prst="round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39552" y="2267580"/>
            <a:ext cx="8280920" cy="864096"/>
          </a:xfrm>
          <a:prstGeom prst="roundRect">
            <a:avLst/>
          </a:prstGeom>
          <a:noFill/>
          <a:ln>
            <a:noFill/>
          </a:ln>
        </p:spPr>
        <p:style>
          <a:lnRef idx="1">
            <a:schemeClr val="dk1"/>
          </a:lnRef>
          <a:fillRef idx="2">
            <a:schemeClr val="dk1"/>
          </a:fillRef>
          <a:effectRef idx="1">
            <a:schemeClr val="dk1"/>
          </a:effectRef>
          <a:fontRef idx="minor">
            <a:schemeClr val="dk1"/>
          </a:fontRef>
        </p:style>
        <p:txBody>
          <a:bodyPr rtlCol="1" anchor="ctr"/>
          <a:lstStyle/>
          <a:p>
            <a:pPr algn="ctr"/>
            <a:r>
              <a:rPr lang="en-US" sz="2400" b="1" dirty="0" smtClean="0">
                <a:solidFill>
                  <a:schemeClr val="tx2">
                    <a:lumMod val="75000"/>
                  </a:schemeClr>
                </a:solidFill>
                <a:effectLst>
                  <a:outerShdw blurRad="38100" dist="38100" dir="2700000" algn="tl">
                    <a:srgbClr val="000000">
                      <a:alpha val="43137"/>
                    </a:srgbClr>
                  </a:outerShdw>
                </a:effectLst>
              </a:rPr>
              <a:t>Predicting Splicing from Primary Sequence</a:t>
            </a:r>
          </a:p>
          <a:p>
            <a:pPr algn="ctr"/>
            <a:r>
              <a:rPr lang="en-US" sz="2400" b="1" dirty="0" smtClean="0">
                <a:solidFill>
                  <a:schemeClr val="tx2">
                    <a:lumMod val="75000"/>
                  </a:schemeClr>
                </a:solidFill>
                <a:effectLst>
                  <a:outerShdw blurRad="38100" dist="38100" dir="2700000" algn="tl">
                    <a:srgbClr val="000000">
                      <a:alpha val="43137"/>
                    </a:srgbClr>
                  </a:outerShdw>
                </a:effectLst>
              </a:rPr>
              <a:t> with Deep Learning</a:t>
            </a:r>
            <a:endParaRPr lang="ar-EG" sz="2400" dirty="0">
              <a:solidFill>
                <a:schemeClr val="tx2">
                  <a:lumMod val="75000"/>
                </a:schemeClr>
              </a:solidFill>
              <a:effectLst>
                <a:outerShdw blurRad="38100" dist="38100" dir="2700000" algn="tl">
                  <a:srgbClr val="000000">
                    <a:alpha val="43137"/>
                  </a:srgbClr>
                </a:outerShdw>
              </a:effectLst>
            </a:endParaRPr>
          </a:p>
        </p:txBody>
      </p:sp>
      <p:sp>
        <p:nvSpPr>
          <p:cNvPr id="7" name="Rectangle 6"/>
          <p:cNvSpPr/>
          <p:nvPr/>
        </p:nvSpPr>
        <p:spPr>
          <a:xfrm>
            <a:off x="1691680" y="5733256"/>
            <a:ext cx="568863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hlinkClick r:id="rId2"/>
              </a:rPr>
              <a:t>https://www.cell.com/cell/fulltext/S0092-8674(18)31629-5</a:t>
            </a:r>
            <a:endParaRPr lang="en-US" dirty="0"/>
          </a:p>
        </p:txBody>
      </p:sp>
    </p:spTree>
    <p:extLst>
      <p:ext uri="{BB962C8B-B14F-4D97-AF65-F5344CB8AC3E}">
        <p14:creationId xmlns:p14="http://schemas.microsoft.com/office/powerpoint/2010/main" val="32495558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07504" y="79686"/>
            <a:ext cx="8856984" cy="6480720"/>
          </a:xfrm>
          <a:prstGeom prst="roundRect">
            <a:avLst/>
          </a:prstGeom>
          <a:solidFill>
            <a:schemeClr val="bg1"/>
          </a:solidFill>
        </p:spPr>
        <p:style>
          <a:lnRef idx="1">
            <a:schemeClr val="accent3"/>
          </a:lnRef>
          <a:fillRef idx="2">
            <a:schemeClr val="accent3"/>
          </a:fillRef>
          <a:effectRef idx="1">
            <a:schemeClr val="accent3"/>
          </a:effectRef>
          <a:fontRef idx="minor">
            <a:schemeClr val="dk1"/>
          </a:fontRef>
        </p:style>
        <p:txBody>
          <a:bodyPr rtlCol="1" anchor="ctr"/>
          <a:lstStyle/>
          <a:p>
            <a:pPr algn="l"/>
            <a:endParaRPr lang="ar-EG" dirty="0"/>
          </a:p>
        </p:txBody>
      </p:sp>
      <p:sp>
        <p:nvSpPr>
          <p:cNvPr id="6" name="Subtitle 2"/>
          <p:cNvSpPr>
            <a:spLocks noGrp="1"/>
          </p:cNvSpPr>
          <p:nvPr>
            <p:ph type="subTitle" idx="1"/>
          </p:nvPr>
        </p:nvSpPr>
        <p:spPr>
          <a:xfrm>
            <a:off x="323528" y="908720"/>
            <a:ext cx="4104456" cy="3312368"/>
          </a:xfrm>
        </p:spPr>
        <p:txBody>
          <a:bodyPr>
            <a:noAutofit/>
          </a:bodyPr>
          <a:lstStyle/>
          <a:p>
            <a:pPr marL="457200" indent="-457200" algn="l" rtl="0">
              <a:buFont typeface="Wingdings" pitchFamily="2" charset="2"/>
              <a:buChar char="Ø"/>
            </a:pPr>
            <a:r>
              <a:rPr lang="en-US" sz="2400" b="1" dirty="0" smtClean="0">
                <a:solidFill>
                  <a:schemeClr val="tx1"/>
                </a:solidFill>
              </a:rPr>
              <a:t>The splicing of pre-mRNAs into mature transcripts is remarkable for its precision </a:t>
            </a:r>
          </a:p>
          <a:p>
            <a:pPr algn="l" rtl="0"/>
            <a:endParaRPr lang="en-US" sz="2800" b="1" dirty="0" smtClean="0">
              <a:solidFill>
                <a:schemeClr val="tx1"/>
              </a:solidFill>
            </a:endParaRPr>
          </a:p>
          <a:p>
            <a:pPr marL="457200" indent="-457200" algn="l" rtl="0">
              <a:buFont typeface="Wingdings" pitchFamily="2" charset="2"/>
              <a:buChar char="Ø"/>
            </a:pPr>
            <a:r>
              <a:rPr lang="en-US" sz="2400" b="1" dirty="0" smtClean="0">
                <a:solidFill>
                  <a:schemeClr val="tx1"/>
                </a:solidFill>
              </a:rPr>
              <a:t>Here, they describe a deep neural network that accurately predicts splice junctions from an arbitrary pre-mRNA transcript sequence, enabling precise prediction of noncoding genetic variants that cause cryptic splicing.</a:t>
            </a:r>
            <a:r>
              <a:rPr lang="en-US" sz="2800" b="1" dirty="0" smtClean="0">
                <a:solidFill>
                  <a:schemeClr val="tx1"/>
                </a:solidFill>
              </a:rPr>
              <a:t> </a:t>
            </a:r>
            <a:endParaRPr lang="ar-EG" sz="2800" b="1" dirty="0">
              <a:solidFill>
                <a:schemeClr val="tx1"/>
              </a:solidFill>
            </a:endParaRPr>
          </a:p>
        </p:txBody>
      </p:sp>
      <p:pic>
        <p:nvPicPr>
          <p:cNvPr id="2" name="Picture 1"/>
          <p:cNvPicPr>
            <a:picLocks noChangeAspect="1"/>
          </p:cNvPicPr>
          <p:nvPr/>
        </p:nvPicPr>
        <p:blipFill>
          <a:blip r:embed="rId2"/>
          <a:stretch>
            <a:fillRect/>
          </a:stretch>
        </p:blipFill>
        <p:spPr>
          <a:xfrm>
            <a:off x="4644008" y="1124744"/>
            <a:ext cx="3888432" cy="4608512"/>
          </a:xfrm>
          <a:prstGeom prst="rect">
            <a:avLst/>
          </a:prstGeom>
          <a:ln>
            <a:noFill/>
          </a:ln>
          <a:effectLst>
            <a:outerShdw blurRad="292100" dist="139700" dir="2700000" algn="tl" rotWithShape="0">
              <a:srgbClr val="333333">
                <a:alpha val="65000"/>
              </a:srgbClr>
            </a:outerShdw>
          </a:effectLst>
        </p:spPr>
      </p:pic>
      <p:sp>
        <p:nvSpPr>
          <p:cNvPr id="7" name="Rounded Rectangle 6"/>
          <p:cNvSpPr/>
          <p:nvPr/>
        </p:nvSpPr>
        <p:spPr>
          <a:xfrm>
            <a:off x="3347864" y="260648"/>
            <a:ext cx="2628292" cy="576064"/>
          </a:xfrm>
          <a:prstGeom prst="roundRect">
            <a:avLst/>
          </a:prstGeom>
          <a:solidFill>
            <a:schemeClr val="accent2">
              <a:lumMod val="60000"/>
              <a:lumOff val="40000"/>
            </a:schemeClr>
          </a:solidFill>
        </p:spPr>
        <p:style>
          <a:lnRef idx="3">
            <a:schemeClr val="lt1"/>
          </a:lnRef>
          <a:fillRef idx="1">
            <a:schemeClr val="accent6"/>
          </a:fillRef>
          <a:effectRef idx="1">
            <a:schemeClr val="accent6"/>
          </a:effectRef>
          <a:fontRef idx="minor">
            <a:schemeClr val="lt1"/>
          </a:fontRef>
        </p:style>
        <p:txBody>
          <a:bodyPr rtlCol="1" anchor="ctr"/>
          <a:lstStyle/>
          <a:p>
            <a:pPr algn="ctr"/>
            <a:r>
              <a:rPr lang="en-US" sz="3200" b="1" dirty="0" smtClean="0"/>
              <a:t>SUMMARY</a:t>
            </a:r>
            <a:endParaRPr lang="ar-EG" sz="2400" dirty="0"/>
          </a:p>
        </p:txBody>
      </p:sp>
    </p:spTree>
    <p:extLst>
      <p:ext uri="{BB962C8B-B14F-4D97-AF65-F5344CB8AC3E}">
        <p14:creationId xmlns:p14="http://schemas.microsoft.com/office/powerpoint/2010/main" val="12630993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9512" y="260648"/>
            <a:ext cx="8712968" cy="6336704"/>
          </a:xfrm>
          <a:prstGeom prst="roundRect">
            <a:avLst/>
          </a:prstGeom>
          <a:solidFill>
            <a:schemeClr val="bg2"/>
          </a:solidFill>
        </p:spPr>
        <p:style>
          <a:lnRef idx="0">
            <a:schemeClr val="accent3"/>
          </a:lnRef>
          <a:fillRef idx="3">
            <a:schemeClr val="accent3"/>
          </a:fillRef>
          <a:effectRef idx="3">
            <a:schemeClr val="accent3"/>
          </a:effectRef>
          <a:fontRef idx="minor">
            <a:schemeClr val="lt1"/>
          </a:fontRef>
        </p:style>
        <p:txBody>
          <a:bodyPr rtlCol="1" anchor="ctr"/>
          <a:lstStyle/>
          <a:p>
            <a:pPr algn="ctr"/>
            <a:endParaRPr lang="ar-EG"/>
          </a:p>
        </p:txBody>
      </p:sp>
      <p:sp>
        <p:nvSpPr>
          <p:cNvPr id="5" name="Rounded Rectangle 4"/>
          <p:cNvSpPr/>
          <p:nvPr/>
        </p:nvSpPr>
        <p:spPr>
          <a:xfrm>
            <a:off x="2627784" y="476672"/>
            <a:ext cx="3816424" cy="864096"/>
          </a:xfrm>
          <a:prstGeom prst="roundRect">
            <a:avLst/>
          </a:prstGeom>
          <a:solidFill>
            <a:schemeClr val="accent6">
              <a:lumMod val="40000"/>
              <a:lumOff val="60000"/>
            </a:schemeClr>
          </a:solidFill>
        </p:spPr>
        <p:style>
          <a:lnRef idx="3">
            <a:schemeClr val="lt1"/>
          </a:lnRef>
          <a:fillRef idx="1">
            <a:schemeClr val="accent6"/>
          </a:fillRef>
          <a:effectRef idx="1">
            <a:schemeClr val="accent6"/>
          </a:effectRef>
          <a:fontRef idx="minor">
            <a:schemeClr val="lt1"/>
          </a:fontRef>
        </p:style>
        <p:txBody>
          <a:bodyPr rtlCol="1" anchor="ctr"/>
          <a:lstStyle/>
          <a:p>
            <a:pPr algn="ctr"/>
            <a:r>
              <a:rPr lang="en-US" sz="3200" b="1" dirty="0" smtClean="0"/>
              <a:t>INTRODUCTION</a:t>
            </a:r>
            <a:endParaRPr lang="ar-EG" sz="2400" dirty="0"/>
          </a:p>
        </p:txBody>
      </p:sp>
      <p:sp>
        <p:nvSpPr>
          <p:cNvPr id="6" name="Content Placeholder 2"/>
          <p:cNvSpPr>
            <a:spLocks noGrp="1"/>
          </p:cNvSpPr>
          <p:nvPr>
            <p:ph idx="1"/>
          </p:nvPr>
        </p:nvSpPr>
        <p:spPr>
          <a:xfrm>
            <a:off x="634740" y="1484784"/>
            <a:ext cx="8064896" cy="4248472"/>
          </a:xfrm>
        </p:spPr>
        <p:txBody>
          <a:bodyPr>
            <a:noAutofit/>
          </a:bodyPr>
          <a:lstStyle/>
          <a:p>
            <a:pPr algn="l" rtl="0"/>
            <a:r>
              <a:rPr lang="en-US" sz="2000" b="1" dirty="0"/>
              <a:t>Recently, RNA sequencing (RNA-</a:t>
            </a:r>
            <a:r>
              <a:rPr lang="en-US" sz="2000" b="1" dirty="0" err="1"/>
              <a:t>seq</a:t>
            </a:r>
            <a:r>
              <a:rPr lang="en-US" sz="2000" b="1" dirty="0"/>
              <a:t>) has emerged as a promising assay for detecting splicing abnormalities in Mendelian disorders, but thus far its utility in a clinical setting remains limited to a minority of cases where the relevant cell type is known and accessible to biopsy</a:t>
            </a:r>
            <a:r>
              <a:rPr lang="en-US" sz="2000" b="1" dirty="0" smtClean="0"/>
              <a:t>.</a:t>
            </a:r>
          </a:p>
          <a:p>
            <a:pPr algn="l" rtl="0"/>
            <a:r>
              <a:rPr lang="en-US" sz="2000" b="1" dirty="0" smtClean="0"/>
              <a:t> </a:t>
            </a:r>
            <a:r>
              <a:rPr lang="en-US" sz="2000" b="1" dirty="0"/>
              <a:t>High-throughput screening assays of potential splice-altering variants have expanded the characterization of splicing variation but are less practical for evaluating random de novo mutations in genetic diseases, since the genomic space where splice-altering mutations may occur is extremely large. </a:t>
            </a:r>
            <a:endParaRPr lang="en-US" sz="2000" b="1" dirty="0" smtClean="0"/>
          </a:p>
          <a:p>
            <a:pPr algn="l" rtl="0"/>
            <a:r>
              <a:rPr lang="en-US" sz="2000" b="1" dirty="0" smtClean="0"/>
              <a:t>General </a:t>
            </a:r>
            <a:r>
              <a:rPr lang="en-US" sz="2000" b="1" dirty="0"/>
              <a:t>prediction of splicing from an arbitrary pre-mRNA sequence would potentially allow precise prediction of the splice-altering consequences of noncoding variants, substantially improving diagnosis in patients with genetic diseases. </a:t>
            </a:r>
            <a:endParaRPr lang="en-US" sz="2000" b="1" dirty="0" smtClean="0"/>
          </a:p>
        </p:txBody>
      </p:sp>
      <p:sp>
        <p:nvSpPr>
          <p:cNvPr id="2" name="TextBox 1"/>
          <p:cNvSpPr txBox="1"/>
          <p:nvPr/>
        </p:nvSpPr>
        <p:spPr>
          <a:xfrm>
            <a:off x="251520" y="1484784"/>
            <a:ext cx="216024"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778433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9512" y="188640"/>
            <a:ext cx="8712968" cy="6336704"/>
          </a:xfrm>
          <a:prstGeom prst="roundRect">
            <a:avLst/>
          </a:prstGeom>
          <a:solidFill>
            <a:schemeClr val="bg1">
              <a:lumMod val="95000"/>
            </a:schemeClr>
          </a:solidFill>
        </p:spPr>
        <p:style>
          <a:lnRef idx="0">
            <a:schemeClr val="accent3"/>
          </a:lnRef>
          <a:fillRef idx="3">
            <a:schemeClr val="accent3"/>
          </a:fillRef>
          <a:effectRef idx="3">
            <a:schemeClr val="accent3"/>
          </a:effectRef>
          <a:fontRef idx="minor">
            <a:schemeClr val="lt1"/>
          </a:fontRef>
        </p:style>
        <p:txBody>
          <a:bodyPr rtlCol="1" anchor="ctr"/>
          <a:lstStyle/>
          <a:p>
            <a:pPr algn="ctr"/>
            <a:endParaRPr lang="ar-EG"/>
          </a:p>
        </p:txBody>
      </p:sp>
      <p:sp>
        <p:nvSpPr>
          <p:cNvPr id="4" name="Rounded Rectangle 3"/>
          <p:cNvSpPr/>
          <p:nvPr/>
        </p:nvSpPr>
        <p:spPr>
          <a:xfrm>
            <a:off x="3347864" y="404664"/>
            <a:ext cx="2448272" cy="8640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 name="TextBox 4"/>
          <p:cNvSpPr txBox="1"/>
          <p:nvPr/>
        </p:nvSpPr>
        <p:spPr>
          <a:xfrm>
            <a:off x="3131840" y="539969"/>
            <a:ext cx="2376264" cy="584775"/>
          </a:xfrm>
          <a:prstGeom prst="rect">
            <a:avLst/>
          </a:prstGeom>
          <a:noFill/>
        </p:spPr>
        <p:txBody>
          <a:bodyPr wrap="square" rtlCol="0">
            <a:spAutoFit/>
          </a:bodyPr>
          <a:lstStyle/>
          <a:p>
            <a:r>
              <a:rPr lang="en-US" sz="3200" b="1" dirty="0" smtClean="0">
                <a:solidFill>
                  <a:schemeClr val="bg1"/>
                </a:solidFill>
                <a:effectLst>
                  <a:outerShdw blurRad="38100" dist="38100" dir="2700000" algn="tl">
                    <a:srgbClr val="000000">
                      <a:alpha val="43137"/>
                    </a:srgbClr>
                  </a:outerShdw>
                </a:effectLst>
              </a:rPr>
              <a:t>RESULTS</a:t>
            </a:r>
            <a:endParaRPr lang="en-US" sz="3200" b="1" dirty="0">
              <a:solidFill>
                <a:schemeClr val="bg1"/>
              </a:solidFill>
              <a:effectLst>
                <a:outerShdw blurRad="38100" dist="38100" dir="2700000" algn="tl">
                  <a:srgbClr val="000000">
                    <a:alpha val="43137"/>
                  </a:srgbClr>
                </a:outerShdw>
              </a:effectLst>
            </a:endParaRPr>
          </a:p>
        </p:txBody>
      </p:sp>
      <p:sp>
        <p:nvSpPr>
          <p:cNvPr id="6" name="TextBox 5"/>
          <p:cNvSpPr txBox="1"/>
          <p:nvPr/>
        </p:nvSpPr>
        <p:spPr>
          <a:xfrm>
            <a:off x="323528" y="1496978"/>
            <a:ext cx="396044" cy="707886"/>
          </a:xfrm>
          <a:prstGeom prst="rect">
            <a:avLst/>
          </a:prstGeom>
          <a:noFill/>
        </p:spPr>
        <p:txBody>
          <a:bodyPr wrap="square" rtlCol="0">
            <a:spAutoFit/>
          </a:bodyPr>
          <a:lstStyle/>
          <a:p>
            <a:pPr marL="342900" indent="-342900" algn="l">
              <a:buFont typeface="Wingdings" panose="05000000000000000000" pitchFamily="2" charset="2"/>
              <a:buChar char="v"/>
            </a:pPr>
            <a:r>
              <a:rPr lang="en-US" sz="2000" dirty="0" smtClean="0"/>
              <a:t> </a:t>
            </a:r>
            <a:endParaRPr lang="en-US" sz="2000" dirty="0"/>
          </a:p>
        </p:txBody>
      </p:sp>
      <p:sp>
        <p:nvSpPr>
          <p:cNvPr id="9" name="TextBox 8"/>
          <p:cNvSpPr txBox="1"/>
          <p:nvPr/>
        </p:nvSpPr>
        <p:spPr>
          <a:xfrm>
            <a:off x="611560" y="1444775"/>
            <a:ext cx="8280920" cy="4093428"/>
          </a:xfrm>
          <a:prstGeom prst="rect">
            <a:avLst/>
          </a:prstGeom>
          <a:noFill/>
        </p:spPr>
        <p:txBody>
          <a:bodyPr wrap="square" rtlCol="0">
            <a:spAutoFit/>
          </a:bodyPr>
          <a:lstStyle/>
          <a:p>
            <a:pPr algn="l"/>
            <a:r>
              <a:rPr lang="en-US" sz="2000" b="1" dirty="0"/>
              <a:t> </a:t>
            </a:r>
            <a:r>
              <a:rPr lang="en-US" sz="2000" b="1" dirty="0" smtClean="0"/>
              <a:t>They </a:t>
            </a:r>
            <a:r>
              <a:rPr lang="en-US" sz="2000" b="1" dirty="0"/>
              <a:t>constructed </a:t>
            </a:r>
            <a:r>
              <a:rPr lang="en-US" sz="2000" b="1" dirty="0" err="1"/>
              <a:t>SpliceAI</a:t>
            </a:r>
            <a:r>
              <a:rPr lang="en-US" sz="2000" b="1" dirty="0"/>
              <a:t>, a deep residual neural network </a:t>
            </a:r>
            <a:r>
              <a:rPr lang="en-US" sz="2000" b="1" dirty="0" smtClean="0"/>
              <a:t>that </a:t>
            </a:r>
            <a:r>
              <a:rPr lang="en-US" sz="2000" b="1" dirty="0"/>
              <a:t>predicts whether each position in a pre-mRNA transcript is a splice donor, splice acceptor, or neither </a:t>
            </a:r>
            <a:r>
              <a:rPr lang="en-US" sz="2000" b="1" dirty="0" smtClean="0"/>
              <a:t>,using </a:t>
            </a:r>
            <a:r>
              <a:rPr lang="en-US" sz="2000" b="1" dirty="0"/>
              <a:t>as input only the genomic sequence of the pre-mRNA transcript. Because splice donors and splice acceptors may be separated by tens of thousands of nucleotides, we employed a network architecture consisting of 32 dilated convolutional layers that can recognize sequence determinants spanning very large genomic distances. </a:t>
            </a:r>
            <a:endParaRPr lang="en-US" sz="2000" b="1" dirty="0" smtClean="0"/>
          </a:p>
          <a:p>
            <a:pPr algn="l"/>
            <a:r>
              <a:rPr lang="en-US" sz="2000" b="1" dirty="0" smtClean="0"/>
              <a:t>In </a:t>
            </a:r>
            <a:r>
              <a:rPr lang="en-US" sz="2000" b="1" dirty="0"/>
              <a:t>contrast to previous methods that have only considered short nucleotide windows adjoining exon-intron </a:t>
            </a:r>
            <a:r>
              <a:rPr lang="en-US" sz="2000" b="1" dirty="0" smtClean="0"/>
              <a:t>boundaries, </a:t>
            </a:r>
            <a:r>
              <a:rPr lang="en-US" sz="2000" b="1" dirty="0"/>
              <a:t>or relied on human-engineered features, our neural network learns splicing determinants directly from the primary sequence by evaluating 10,000 nucleotides of the flanking context sequence to predict the splice function of each position in the pre-mRNA transcript.</a:t>
            </a:r>
          </a:p>
        </p:txBody>
      </p:sp>
      <p:sp>
        <p:nvSpPr>
          <p:cNvPr id="10" name="TextBox 9"/>
          <p:cNvSpPr txBox="1"/>
          <p:nvPr/>
        </p:nvSpPr>
        <p:spPr>
          <a:xfrm>
            <a:off x="431540" y="3861048"/>
            <a:ext cx="288032" cy="707886"/>
          </a:xfrm>
          <a:prstGeom prst="rect">
            <a:avLst/>
          </a:prstGeom>
          <a:noFill/>
        </p:spPr>
        <p:txBody>
          <a:bodyPr wrap="square" rtlCol="0">
            <a:spAutoFit/>
          </a:bodyPr>
          <a:lstStyle/>
          <a:p>
            <a:pPr marL="342900" indent="-342900" algn="l">
              <a:buFont typeface="Wingdings" panose="05000000000000000000" pitchFamily="2" charset="2"/>
              <a:buChar char="v"/>
            </a:pPr>
            <a:r>
              <a:rPr lang="en-US" sz="2000" dirty="0" smtClean="0"/>
              <a:t> </a:t>
            </a:r>
            <a:endParaRPr lang="en-US" sz="2000" dirty="0"/>
          </a:p>
        </p:txBody>
      </p:sp>
    </p:spTree>
    <p:extLst>
      <p:ext uri="{BB962C8B-B14F-4D97-AF65-F5344CB8AC3E}">
        <p14:creationId xmlns:p14="http://schemas.microsoft.com/office/powerpoint/2010/main" val="6725521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79512" y="188640"/>
            <a:ext cx="8712968" cy="6336704"/>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1" anchor="ctr"/>
          <a:lstStyle/>
          <a:p>
            <a:pPr algn="ctr"/>
            <a:endParaRPr lang="ar-EG"/>
          </a:p>
        </p:txBody>
      </p:sp>
      <p:pic>
        <p:nvPicPr>
          <p:cNvPr id="5" name="Picture 2" descr="Figure thumbnail fig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653" y="908720"/>
            <a:ext cx="2973803" cy="48726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5576" y="908720"/>
            <a:ext cx="4824536" cy="5262979"/>
          </a:xfrm>
          <a:prstGeom prst="rect">
            <a:avLst/>
          </a:prstGeom>
          <a:noFill/>
        </p:spPr>
        <p:txBody>
          <a:bodyPr wrap="square" rtlCol="0">
            <a:spAutoFit/>
          </a:bodyPr>
          <a:lstStyle/>
          <a:p>
            <a:pPr algn="l"/>
            <a:r>
              <a:rPr lang="en-US" sz="2400" b="1" dirty="0"/>
              <a:t>The four architectures use flanking nucleotide sequence of lengths 40, 200, 1,000, and 5,000 respectively on each side of the position of interest as input, and output the probability of the position being a splice acceptor, splice donor, and neither. The architectures mainly consist of convolutional layers </a:t>
            </a:r>
            <a:r>
              <a:rPr lang="en-US" sz="2400" b="1" dirty="0" err="1"/>
              <a:t>Conv</a:t>
            </a:r>
            <a:r>
              <a:rPr lang="en-US" sz="2400" b="1" dirty="0"/>
              <a:t>(N, W, D), where N, W, and D are the number of convolutional kernels, window size, and dilation rate of each convolutional kernel in the layer respectively.</a:t>
            </a:r>
          </a:p>
        </p:txBody>
      </p:sp>
      <p:sp>
        <p:nvSpPr>
          <p:cNvPr id="8" name="TextBox 7"/>
          <p:cNvSpPr txBox="1"/>
          <p:nvPr/>
        </p:nvSpPr>
        <p:spPr>
          <a:xfrm>
            <a:off x="539552" y="980728"/>
            <a:ext cx="288032"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 </a:t>
            </a:r>
            <a:endParaRPr lang="en-US" dirty="0"/>
          </a:p>
        </p:txBody>
      </p:sp>
    </p:spTree>
    <p:extLst>
      <p:ext uri="{BB962C8B-B14F-4D97-AF65-F5344CB8AC3E}">
        <p14:creationId xmlns:p14="http://schemas.microsoft.com/office/powerpoint/2010/main" val="3151768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3DB0A1-BC0F-49AA-9FA4-EB69D350D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11103468-0634-4C44-803C-2A2E3883DF76}"/>
              </a:ext>
            </a:extLst>
          </p:cNvPr>
          <p:cNvSpPr txBox="1"/>
          <p:nvPr/>
        </p:nvSpPr>
        <p:spPr>
          <a:xfrm>
            <a:off x="2051720" y="2564904"/>
            <a:ext cx="6245441" cy="923330"/>
          </a:xfrm>
          <a:prstGeom prst="rect">
            <a:avLst/>
          </a:prstGeom>
          <a:noFill/>
        </p:spPr>
        <p:txBody>
          <a:bodyPr wrap="square">
            <a:spAutoFit/>
          </a:bodyPr>
          <a:lstStyle/>
          <a:p>
            <a:pPr algn="l" defTabSz="685800" rtl="0"/>
            <a:r>
              <a:rPr lang="en-US" sz="5400" b="1" dirty="0">
                <a:ln w="13462">
                  <a:solidFill>
                    <a:prstClr val="white"/>
                  </a:solidFill>
                  <a:prstDash val="solid"/>
                </a:ln>
                <a:solidFill>
                  <a:prstClr val="black">
                    <a:lumMod val="85000"/>
                    <a:lumOff val="15000"/>
                  </a:prstClr>
                </a:solidFill>
                <a:effectLst>
                  <a:outerShdw dist="38100" dir="2700000" algn="bl" rotWithShape="0">
                    <a:srgbClr val="5B9BD5"/>
                  </a:outerShdw>
                </a:effectLst>
                <a:latin typeface="Calibri" panose="020F0502020204030204"/>
              </a:rPr>
              <a:t>How NN works ?</a:t>
            </a:r>
          </a:p>
        </p:txBody>
      </p:sp>
    </p:spTree>
    <p:extLst>
      <p:ext uri="{BB962C8B-B14F-4D97-AF65-F5344CB8AC3E}">
        <p14:creationId xmlns:p14="http://schemas.microsoft.com/office/powerpoint/2010/main" val="4608402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6CF644-1CE2-4042-9704-FDC6035D1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6632"/>
            <a:ext cx="9144001" cy="66247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94FABF49-0EB7-4CCD-9A99-ADB34C4A5577}"/>
              </a:ext>
            </a:extLst>
          </p:cNvPr>
          <p:cNvSpPr txBox="1"/>
          <p:nvPr/>
        </p:nvSpPr>
        <p:spPr>
          <a:xfrm>
            <a:off x="2430262" y="2886544"/>
            <a:ext cx="4061534" cy="1107996"/>
          </a:xfrm>
          <a:prstGeom prst="rect">
            <a:avLst/>
          </a:prstGeom>
          <a:noFill/>
        </p:spPr>
        <p:txBody>
          <a:bodyPr wrap="square" rtlCol="0">
            <a:spAutoFit/>
          </a:bodyPr>
          <a:lstStyle/>
          <a:p>
            <a:pPr algn="l" defTabSz="685800" rtl="0"/>
            <a:r>
              <a:rPr lang="en-US" sz="6600" b="1" dirty="0">
                <a:ln w="13462">
                  <a:solidFill>
                    <a:prstClr val="white"/>
                  </a:solidFill>
                  <a:prstDash val="solid"/>
                </a:ln>
                <a:solidFill>
                  <a:prstClr val="black">
                    <a:lumMod val="85000"/>
                    <a:lumOff val="15000"/>
                  </a:prstClr>
                </a:solidFill>
                <a:effectLst>
                  <a:outerShdw dist="38100" dir="2700000" algn="bl" rotWithShape="0">
                    <a:srgbClr val="5B9BD5"/>
                  </a:outerShdw>
                </a:effectLst>
                <a:latin typeface="Calibri" panose="020F0502020204030204"/>
              </a:rPr>
              <a:t>Thank you</a:t>
            </a:r>
          </a:p>
        </p:txBody>
      </p:sp>
    </p:spTree>
    <p:extLst>
      <p:ext uri="{BB962C8B-B14F-4D97-AF65-F5344CB8AC3E}">
        <p14:creationId xmlns:p14="http://schemas.microsoft.com/office/powerpoint/2010/main" val="1388908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24AA9B-729F-4566-A5D9-0E12D991BC55}"/>
              </a:ext>
            </a:extLst>
          </p:cNvPr>
          <p:cNvSpPr/>
          <p:nvPr/>
        </p:nvSpPr>
        <p:spPr>
          <a:xfrm>
            <a:off x="512686" y="1024951"/>
            <a:ext cx="8236258" cy="4597908"/>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defTabSz="685800" rtl="0"/>
            <a:endParaRPr lang="en-US" sz="1350" dirty="0">
              <a:solidFill>
                <a:prstClr val="black"/>
              </a:solidFill>
              <a:latin typeface="Calibri" panose="020F0502020204030204"/>
            </a:endParaRPr>
          </a:p>
        </p:txBody>
      </p:sp>
      <p:sp>
        <p:nvSpPr>
          <p:cNvPr id="5" name="Rectangle: Rounded Corners 4">
            <a:extLst>
              <a:ext uri="{FF2B5EF4-FFF2-40B4-BE49-F238E27FC236}">
                <a16:creationId xmlns:a16="http://schemas.microsoft.com/office/drawing/2014/main" id="{04AE9808-D64B-4676-A70F-82232501B3AE}"/>
              </a:ext>
            </a:extLst>
          </p:cNvPr>
          <p:cNvSpPr/>
          <p:nvPr/>
        </p:nvSpPr>
        <p:spPr>
          <a:xfrm>
            <a:off x="3685564" y="1233434"/>
            <a:ext cx="1548911" cy="4327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Input data</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F8D43068-731A-4371-A009-62CE3FFF6487}"/>
                  </a:ext>
                </a:extLst>
              </p:cNvPr>
              <p:cNvGraphicFramePr>
                <a:graphicFrameLocks noGrp="1"/>
              </p:cNvGraphicFramePr>
              <p:nvPr>
                <p:extLst/>
              </p:nvPr>
            </p:nvGraphicFramePr>
            <p:xfrm>
              <a:off x="867000" y="1779287"/>
              <a:ext cx="7411586" cy="2024254"/>
            </p:xfrm>
            <a:graphic>
              <a:graphicData uri="http://schemas.openxmlformats.org/drawingml/2006/table">
                <a:tbl>
                  <a:tblPr firstRow="1" bandRow="1">
                    <a:tableStyleId>{93296810-A885-4BE3-A3E7-6D5BEEA58F35}</a:tableStyleId>
                  </a:tblPr>
                  <a:tblGrid>
                    <a:gridCol w="1852500">
                      <a:extLst>
                        <a:ext uri="{9D8B030D-6E8A-4147-A177-3AD203B41FA5}">
                          <a16:colId xmlns:a16="http://schemas.microsoft.com/office/drawing/2014/main" val="1356836652"/>
                        </a:ext>
                      </a:extLst>
                    </a:gridCol>
                    <a:gridCol w="1852500">
                      <a:extLst>
                        <a:ext uri="{9D8B030D-6E8A-4147-A177-3AD203B41FA5}">
                          <a16:colId xmlns:a16="http://schemas.microsoft.com/office/drawing/2014/main" val="3429678364"/>
                        </a:ext>
                      </a:extLst>
                    </a:gridCol>
                    <a:gridCol w="1852500">
                      <a:extLst>
                        <a:ext uri="{9D8B030D-6E8A-4147-A177-3AD203B41FA5}">
                          <a16:colId xmlns:a16="http://schemas.microsoft.com/office/drawing/2014/main" val="3248141238"/>
                        </a:ext>
                      </a:extLst>
                    </a:gridCol>
                    <a:gridCol w="1854086">
                      <a:extLst>
                        <a:ext uri="{9D8B030D-6E8A-4147-A177-3AD203B41FA5}">
                          <a16:colId xmlns:a16="http://schemas.microsoft.com/office/drawing/2014/main" val="1398792298"/>
                        </a:ext>
                      </a:extLst>
                    </a:gridCol>
                  </a:tblGrid>
                  <a:tr h="274320">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𝟎</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000" dirty="0"/>
                        </a:p>
                      </a:txBody>
                      <a:tcPr marL="68580" marR="68580" marT="34290" marB="34290"/>
                    </a:tc>
                    <a:tc>
                      <a:txBody>
                        <a:bodyPr/>
                        <a:lstStyle/>
                        <a:p>
                          <a:r>
                            <a:rPr lang="en-US" sz="1000" dirty="0"/>
                            <a:t>           output</a:t>
                          </a:r>
                        </a:p>
                      </a:txBody>
                      <a:tcPr marL="68580" marR="68580" marT="34290" marB="34290"/>
                    </a:tc>
                    <a:extLst>
                      <a:ext uri="{0D108BD9-81ED-4DB2-BD59-A6C34878D82A}">
                        <a16:rowId xmlns:a16="http://schemas.microsoft.com/office/drawing/2014/main" val="2537814788"/>
                      </a:ext>
                    </a:extLst>
                  </a:tr>
                  <a:tr h="5701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b="1" smtClean="0">
                                    <a:latin typeface="Cambria Math" panose="02040503050406030204" pitchFamily="18" charset="0"/>
                                  </a:rPr>
                                  <m:t>𝐦𝐚𝐱</m:t>
                                </m:r>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𝟏</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𝟏</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oMath>
                            </m:oMathPara>
                          </a14:m>
                          <a:endParaRPr lang="en-US" sz="600" b="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𝟏</m:t>
                                        </m:r>
                                        <m:r>
                                          <a:rPr lang="en-US" sz="600" b="1" smtClean="0">
                                            <a:latin typeface="Cambria Math" panose="02040503050406030204" pitchFamily="18" charset="0"/>
                                          </a:rPr>
                                          <m:t>,</m:t>
                                        </m:r>
                                        <m:r>
                                          <a:rPr lang="en-US" sz="600" b="1" smtClean="0">
                                            <a:latin typeface="Cambria Math" panose="02040503050406030204" pitchFamily="18" charset="0"/>
                                          </a:rPr>
                                          <m:t>𝟏</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oMath>
                            </m:oMathPara>
                          </a14:m>
                          <a:endParaRPr lang="en-US" sz="600" b="1" dirty="0"/>
                        </a:p>
                        <a:p>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b="1" smtClean="0">
                                    <a:latin typeface="Cambria Math" panose="02040503050406030204" pitchFamily="18" charset="0"/>
                                  </a:rPr>
                                  <m:t>𝐦𝐚𝐱</m:t>
                                </m:r>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𝟑</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𝟑</m:t>
                                        </m:r>
                                      </m:sub>
                                    </m:sSub>
                                    <m:r>
                                      <a:rPr lang="en-US" sz="600" b="1" smtClean="0">
                                        <a:latin typeface="Cambria Math" panose="02040503050406030204" pitchFamily="18" charset="0"/>
                                      </a:rPr>
                                      <m:t>+</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𝟑</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a:rPr lang="en-US" sz="600" b="1" i="0" smtClean="0">
                                    <a:latin typeface="Cambria Math" panose="02040503050406030204" pitchFamily="18" charset="0"/>
                                  </a:rPr>
                                  <m:t>,</m:t>
                                </m:r>
                              </m:oMath>
                            </m:oMathPara>
                          </a14:m>
                          <a:endParaRPr lang="en-US" sz="600" b="1" i="0"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𝟐</m:t>
                                        </m:r>
                                        <m:r>
                                          <a:rPr lang="en-US" sz="600" b="1" smtClean="0">
                                            <a:latin typeface="Cambria Math" panose="02040503050406030204" pitchFamily="18" charset="0"/>
                                          </a:rPr>
                                          <m:t> </m:t>
                                        </m:r>
                                      </m:sub>
                                    </m:sSub>
                                    <m:r>
                                      <a:rPr lang="en-US" sz="600" b="1" smtClean="0">
                                        <a:latin typeface="Cambria Math" panose="02040503050406030204" pitchFamily="18" charset="0"/>
                                      </a:rPr>
                                      <m:t>+</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oMath>
                            </m:oMathPara>
                          </a14:m>
                          <a:endParaRPr lang="en-US" sz="600" b="1" dirty="0"/>
                        </a:p>
                        <a:p>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 </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𝟏</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 </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𝟐</m:t>
                                        </m:r>
                                      </m:sub>
                                    </m:sSub>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m:t>
                                </m:r>
                              </m:oMath>
                            </m:oMathPara>
                          </a14:m>
                          <a:endParaRPr lang="en-US" sz="600" b="1"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600" b="1" dirty="0" smtClean="0"/>
                                  <m:t> </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𝟏</m:t>
                                        </m:r>
                                      </m:sub>
                                    </m:sSub>
                                    <m:r>
                                      <a:rPr lang="en-US" sz="600" b="1" smtClean="0">
                                        <a:latin typeface="Cambria Math" panose="02040503050406030204" pitchFamily="18" charset="0"/>
                                      </a:rPr>
                                      <m:t>+</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𝟏</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m:t>
                                </m:r>
                              </m:oMath>
                            </m:oMathPara>
                          </a14:m>
                          <a:endParaRPr lang="en-US" sz="600" b="1" dirty="0"/>
                        </a:p>
                        <a:p>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smtClean="0">
                                        <a:latin typeface="Cambria Math" panose="02040503050406030204" pitchFamily="18" charset="0"/>
                                      </a:rPr>
                                      <m:t>𝒛</m:t>
                                    </m:r>
                                  </m:e>
                                  <m:sub>
                                    <m:r>
                                      <a:rPr lang="en-US" sz="1400" b="1" smtClean="0">
                                        <a:latin typeface="Cambria Math" panose="02040503050406030204" pitchFamily="18" charset="0"/>
                                      </a:rPr>
                                      <m:t>𝟎</m:t>
                                    </m:r>
                                  </m:sub>
                                </m:sSub>
                              </m:oMath>
                            </m:oMathPara>
                          </a14:m>
                          <a:endParaRPr lang="en-US" sz="1000" dirty="0"/>
                        </a:p>
                      </a:txBody>
                      <a:tcPr marL="68580" marR="68580" marT="34290" marB="34290"/>
                    </a:tc>
                    <a:extLst>
                      <a:ext uri="{0D108BD9-81ED-4DB2-BD59-A6C34878D82A}">
                        <a16:rowId xmlns:a16="http://schemas.microsoft.com/office/drawing/2014/main" val="50036839"/>
                      </a:ext>
                    </a:extLst>
                  </a:tr>
                  <a:tr h="6019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smtClean="0">
                                    <a:latin typeface="Cambria Math" panose="02040503050406030204" pitchFamily="18" charset="0"/>
                                  </a:rPr>
                                  <m:t>𝐦𝐚𝐱</m:t>
                                </m:r>
                                <m:r>
                                  <a:rPr lang="en-US" sz="600" smtClean="0">
                                    <a:latin typeface="Cambria Math" panose="02040503050406030204" pitchFamily="18" charset="0"/>
                                  </a:rPr>
                                  <m:t>⁡(</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𝟏</m:t>
                                        </m:r>
                                        <m:r>
                                          <a:rPr lang="en-US" sz="600" smtClean="0">
                                            <a:latin typeface="Cambria Math" panose="02040503050406030204" pitchFamily="18" charset="0"/>
                                          </a:rPr>
                                          <m:t>,</m:t>
                                        </m:r>
                                        <m:r>
                                          <a:rPr lang="en-US" sz="600" smtClean="0">
                                            <a:latin typeface="Cambria Math" panose="02040503050406030204" pitchFamily="18" charset="0"/>
                                          </a:rPr>
                                          <m:t>𝟑</m:t>
                                        </m:r>
                                      </m:sub>
                                    </m:sSub>
                                    <m:r>
                                      <a:rPr lang="en-US" sz="600" smtClean="0">
                                        <a:latin typeface="Cambria Math" panose="02040503050406030204" pitchFamily="18" charset="0"/>
                                      </a:rPr>
                                      <m:t>+ </m:t>
                                    </m:r>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𝟐</m:t>
                                        </m:r>
                                        <m:r>
                                          <a:rPr lang="en-US" sz="600" smtClean="0">
                                            <a:latin typeface="Cambria Math" panose="02040503050406030204" pitchFamily="18" charset="0"/>
                                          </a:rPr>
                                          <m:t>,</m:t>
                                        </m:r>
                                        <m:r>
                                          <a:rPr lang="en-US" sz="600" smtClean="0">
                                            <a:latin typeface="Cambria Math" panose="02040503050406030204" pitchFamily="18" charset="0"/>
                                          </a:rPr>
                                          <m:t>𝟑</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 </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𝟏</m:t>
                                        </m:r>
                                        <m:r>
                                          <a:rPr lang="en-US" sz="600" smtClean="0">
                                            <a:latin typeface="Cambria Math" panose="02040503050406030204" pitchFamily="18" charset="0"/>
                                          </a:rPr>
                                          <m:t>,</m:t>
                                        </m:r>
                                        <m:r>
                                          <a:rPr lang="en-US" sz="600" smtClean="0">
                                            <a:latin typeface="Cambria Math" panose="02040503050406030204" pitchFamily="18" charset="0"/>
                                          </a:rPr>
                                          <m:t>𝟐</m:t>
                                        </m:r>
                                      </m:sub>
                                    </m:sSub>
                                    <m:r>
                                      <a:rPr lang="en-US" sz="600" smtClean="0">
                                        <a:latin typeface="Cambria Math" panose="02040503050406030204" pitchFamily="18" charset="0"/>
                                      </a:rPr>
                                      <m:t>+ </m:t>
                                    </m:r>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𝟐</m:t>
                                        </m:r>
                                        <m:r>
                                          <a:rPr lang="en-US" sz="600" smtClean="0">
                                            <a:latin typeface="Cambria Math" panose="02040503050406030204" pitchFamily="18" charset="0"/>
                                          </a:rPr>
                                          <m:t>,</m:t>
                                        </m:r>
                                        <m:r>
                                          <a:rPr lang="en-US" sz="600" smtClean="0">
                                            <a:latin typeface="Cambria Math" panose="02040503050406030204" pitchFamily="18" charset="0"/>
                                          </a:rPr>
                                          <m:t>𝟐</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m:t>
                                </m:r>
                              </m:oMath>
                            </m:oMathPara>
                          </a14:m>
                          <a:endParaRPr lang="en-US" sz="6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600" dirty="0" smtClean="0"/>
                                  <m:t> </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𝟏</m:t>
                                        </m:r>
                                        <m:r>
                                          <a:rPr lang="en-US" sz="600" smtClean="0">
                                            <a:latin typeface="Cambria Math" panose="02040503050406030204" pitchFamily="18" charset="0"/>
                                          </a:rPr>
                                          <m:t>,</m:t>
                                        </m:r>
                                        <m:r>
                                          <a:rPr lang="en-US" sz="600" smtClean="0">
                                            <a:latin typeface="Cambria Math" panose="02040503050406030204" pitchFamily="18" charset="0"/>
                                          </a:rPr>
                                          <m:t>𝟑</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 </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𝟏</m:t>
                                        </m:r>
                                        <m:r>
                                          <a:rPr lang="en-US" sz="600" smtClean="0">
                                            <a:latin typeface="Cambria Math" panose="02040503050406030204" pitchFamily="18" charset="0"/>
                                          </a:rPr>
                                          <m:t>,</m:t>
                                        </m:r>
                                        <m:r>
                                          <a:rPr lang="en-US" sz="600" smtClean="0">
                                            <a:latin typeface="Cambria Math" panose="02040503050406030204" pitchFamily="18" charset="0"/>
                                          </a:rPr>
                                          <m:t>𝟐</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m:t>
                                </m:r>
                              </m:oMath>
                            </m:oMathPara>
                          </a14:m>
                          <a:endParaRPr lang="en-US" sz="600" b="1" dirty="0"/>
                        </a:p>
                        <a:p>
                          <a:endParaRPr lang="en-US" sz="10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b="1" smtClean="0">
                                    <a:latin typeface="Cambria Math" panose="02040503050406030204" pitchFamily="18" charset="0"/>
                                  </a:rPr>
                                  <m:t>𝐦𝐚𝐱</m:t>
                                </m:r>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𝟏</m:t>
                                        </m:r>
                                        <m:r>
                                          <a:rPr lang="en-US" sz="600" b="1" smtClean="0">
                                            <a:latin typeface="Cambria Math" panose="02040503050406030204" pitchFamily="18" charset="0"/>
                                          </a:rPr>
                                          <m:t>,</m:t>
                                        </m:r>
                                        <m:r>
                                          <a:rPr lang="en-US" sz="600" b="1" smtClean="0">
                                            <a:latin typeface="Cambria Math" panose="02040503050406030204" pitchFamily="18" charset="0"/>
                                          </a:rPr>
                                          <m:t>𝟐</m:t>
                                        </m:r>
                                      </m:sub>
                                    </m:sSub>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 </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𝟏</m:t>
                                        </m:r>
                                        <m:r>
                                          <a:rPr lang="en-US" sz="600" b="1" smtClean="0">
                                            <a:latin typeface="Cambria Math" panose="02040503050406030204" pitchFamily="18" charset="0"/>
                                          </a:rPr>
                                          <m:t>,</m:t>
                                        </m:r>
                                        <m:r>
                                          <a:rPr lang="en-US" sz="600" b="1" smtClean="0">
                                            <a:latin typeface="Cambria Math" panose="02040503050406030204" pitchFamily="18" charset="0"/>
                                          </a:rPr>
                                          <m:t>𝟏</m:t>
                                        </m:r>
                                      </m:sub>
                                    </m:sSub>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𝟏</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oMath>
                            </m:oMathPara>
                          </a14:m>
                          <a:endParaRPr lang="en-US" sz="600" b="1" dirty="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600" b="1" dirty="0" smtClean="0"/>
                                  <m:t>, </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𝟏</m:t>
                                        </m:r>
                                        <m:r>
                                          <a:rPr lang="en-US" sz="600" b="1" smtClean="0">
                                            <a:latin typeface="Cambria Math" panose="02040503050406030204" pitchFamily="18" charset="0"/>
                                          </a:rPr>
                                          <m:t>,</m:t>
                                        </m:r>
                                        <m:r>
                                          <a:rPr lang="en-US" sz="600" b="1" smtClean="0">
                                            <a:latin typeface="Cambria Math" panose="02040503050406030204" pitchFamily="18" charset="0"/>
                                          </a:rPr>
                                          <m:t>𝟐</m:t>
                                        </m:r>
                                      </m:sub>
                                    </m:sSub>
                                    <m:r>
                                      <a:rPr lang="en-US" sz="600" b="1" smtClean="0">
                                        <a:latin typeface="Cambria Math" panose="02040503050406030204" pitchFamily="18" charset="0"/>
                                      </a:rPr>
                                      <m:t>+</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 </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𝟏</m:t>
                                        </m:r>
                                        <m:r>
                                          <a:rPr lang="en-US" sz="600" b="1" smtClean="0">
                                            <a:latin typeface="Cambria Math" panose="02040503050406030204" pitchFamily="18" charset="0"/>
                                          </a:rPr>
                                          <m:t>,</m:t>
                                        </m:r>
                                        <m:r>
                                          <a:rPr lang="en-US" sz="600" b="1" smtClean="0">
                                            <a:latin typeface="Cambria Math" panose="02040503050406030204" pitchFamily="18" charset="0"/>
                                          </a:rPr>
                                          <m:t>𝟏</m:t>
                                        </m:r>
                                      </m:sub>
                                    </m:sSub>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𝟏</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m:t>
                                </m:r>
                              </m:oMath>
                            </m:oMathPara>
                          </a14:m>
                          <a:endParaRPr lang="en-US" sz="600" b="1" dirty="0"/>
                        </a:p>
                        <a:p>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b="1" smtClean="0">
                                    <a:latin typeface="Cambria Math" panose="02040503050406030204" pitchFamily="18" charset="0"/>
                                  </a:rPr>
                                  <m:t>𝐦𝐚𝐱</m:t>
                                </m:r>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𝟑</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 </m:t>
                                </m:r>
                                <m:r>
                                  <a:rPr lang="en-US" sz="600" b="1" i="1" smtClean="0">
                                    <a:latin typeface="Cambria Math" panose="02040503050406030204" pitchFamily="18" charset="0"/>
                                  </a:rPr>
                                  <m:t>𝐦𝐚𝐱</m:t>
                                </m:r>
                                <m:d>
                                  <m:dPr>
                                    <m:ctrlPr>
                                      <a:rPr lang="en-US" sz="600" b="1" i="1" smtClean="0">
                                        <a:latin typeface="Cambria Math" panose="02040503050406030204" pitchFamily="18" charset="0"/>
                                      </a:rPr>
                                    </m:ctrlPr>
                                  </m:dPr>
                                  <m:e>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e>
                                </m:d>
                                <m:r>
                                  <m:rPr>
                                    <m:nor/>
                                  </m:rPr>
                                  <a:rPr lang="en-US" sz="600" b="1" dirty="0" smtClean="0"/>
                                  <m:t>, </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𝟑</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m:t>
                                </m:r>
                              </m:oMath>
                            </m:oMathPara>
                          </a14:m>
                          <a:endParaRPr lang="en-US" sz="600" b="1"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600" b="1" dirty="0" smtClean="0"/>
                                  <m:t> </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m:t>
                                </m:r>
                              </m:oMath>
                            </m:oMathPara>
                          </a14:m>
                          <a:endParaRPr lang="en-US" sz="600" b="1" dirty="0"/>
                        </a:p>
                        <a:p>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smtClean="0">
                                        <a:latin typeface="Cambria Math" panose="02040503050406030204" pitchFamily="18" charset="0"/>
                                      </a:rPr>
                                      <m:t>𝒛</m:t>
                                    </m:r>
                                  </m:e>
                                  <m:sub>
                                    <m:r>
                                      <a:rPr lang="en-US" sz="1400" b="1" smtClean="0">
                                        <a:latin typeface="Cambria Math" panose="02040503050406030204" pitchFamily="18" charset="0"/>
                                      </a:rPr>
                                      <m:t>𝟏</m:t>
                                    </m:r>
                                  </m:sub>
                                </m:sSub>
                              </m:oMath>
                            </m:oMathPara>
                          </a14:m>
                          <a:endParaRPr lang="en-US" sz="1000" dirty="0"/>
                        </a:p>
                      </a:txBody>
                      <a:tcPr marL="68580" marR="68580" marT="34290" marB="34290"/>
                    </a:tc>
                    <a:extLst>
                      <a:ext uri="{0D108BD9-81ED-4DB2-BD59-A6C34878D82A}">
                        <a16:rowId xmlns:a16="http://schemas.microsoft.com/office/drawing/2014/main" val="4091412597"/>
                      </a:ext>
                    </a:extLst>
                  </a:tr>
                  <a:tr h="570167">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smtClean="0">
                                    <a:latin typeface="Cambria Math" panose="02040503050406030204" pitchFamily="18" charset="0"/>
                                  </a:rPr>
                                  <m:t>𝐦𝐚𝐱</m:t>
                                </m:r>
                                <m:r>
                                  <a:rPr lang="en-US" sz="600" smtClean="0">
                                    <a:latin typeface="Cambria Math" panose="02040503050406030204" pitchFamily="18" charset="0"/>
                                  </a:rPr>
                                  <m:t>⁡(</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𝟐</m:t>
                                        </m:r>
                                        <m:r>
                                          <a:rPr lang="en-US" sz="600" smtClean="0">
                                            <a:latin typeface="Cambria Math" panose="02040503050406030204" pitchFamily="18" charset="0"/>
                                          </a:rPr>
                                          <m:t>,</m:t>
                                        </m:r>
                                        <m:r>
                                          <a:rPr lang="en-US" sz="600" smtClean="0">
                                            <a:latin typeface="Cambria Math" panose="02040503050406030204" pitchFamily="18" charset="0"/>
                                          </a:rPr>
                                          <m:t>𝟐</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 </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𝟐</m:t>
                                        </m:r>
                                        <m:r>
                                          <a:rPr lang="en-US" sz="600" smtClean="0">
                                            <a:latin typeface="Cambria Math" panose="02040503050406030204" pitchFamily="18" charset="0"/>
                                          </a:rPr>
                                          <m:t>,</m:t>
                                        </m:r>
                                        <m:r>
                                          <a:rPr lang="en-US" sz="600" smtClean="0">
                                            <a:latin typeface="Cambria Math" panose="02040503050406030204" pitchFamily="18" charset="0"/>
                                          </a:rPr>
                                          <m:t>𝟏</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 </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𝟏</m:t>
                                        </m:r>
                                        <m:r>
                                          <a:rPr lang="en-US" sz="600" smtClean="0">
                                            <a:latin typeface="Cambria Math" panose="02040503050406030204" pitchFamily="18" charset="0"/>
                                          </a:rPr>
                                          <m:t>,</m:t>
                                        </m:r>
                                        <m:r>
                                          <a:rPr lang="en-US" sz="600" smtClean="0">
                                            <a:latin typeface="Cambria Math" panose="02040503050406030204" pitchFamily="18" charset="0"/>
                                          </a:rPr>
                                          <m:t>𝟐</m:t>
                                        </m:r>
                                      </m:sub>
                                    </m:sSub>
                                    <m:r>
                                      <a:rPr lang="en-US" sz="600" smtClean="0">
                                        <a:latin typeface="Cambria Math" panose="02040503050406030204" pitchFamily="18" charset="0"/>
                                      </a:rPr>
                                      <m:t>+</m:t>
                                    </m:r>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𝟑</m:t>
                                        </m:r>
                                        <m:r>
                                          <a:rPr lang="en-US" sz="600" smtClean="0">
                                            <a:latin typeface="Cambria Math" panose="02040503050406030204" pitchFamily="18" charset="0"/>
                                          </a:rPr>
                                          <m:t>,</m:t>
                                        </m:r>
                                        <m:r>
                                          <a:rPr lang="en-US" sz="600" smtClean="0">
                                            <a:latin typeface="Cambria Math" panose="02040503050406030204" pitchFamily="18" charset="0"/>
                                          </a:rPr>
                                          <m:t>𝟑</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oMath>
                            </m:oMathPara>
                          </a14:m>
                          <a:endParaRPr lang="en-US" sz="600" dirty="0">
                            <a:latin typeface="Cambria Math" panose="02040503050406030204" pitchFamily="18" charset="0"/>
                          </a:endParaRPr>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600" dirty="0" smtClean="0"/>
                                  <m:t>, </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𝟏</m:t>
                                        </m:r>
                                        <m:r>
                                          <a:rPr lang="en-US" sz="600" smtClean="0">
                                            <a:latin typeface="Cambria Math" panose="02040503050406030204" pitchFamily="18" charset="0"/>
                                          </a:rPr>
                                          <m:t>,</m:t>
                                        </m:r>
                                        <m:r>
                                          <a:rPr lang="en-US" sz="600" smtClean="0">
                                            <a:latin typeface="Cambria Math" panose="02040503050406030204" pitchFamily="18" charset="0"/>
                                          </a:rPr>
                                          <m:t>𝟏</m:t>
                                        </m:r>
                                      </m:sub>
                                    </m:sSub>
                                    <m:r>
                                      <a:rPr lang="en-US" sz="600" smtClean="0">
                                        <a:latin typeface="Cambria Math" panose="02040503050406030204" pitchFamily="18" charset="0"/>
                                      </a:rPr>
                                      <m:t>+ </m:t>
                                    </m:r>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𝟑</m:t>
                                        </m:r>
                                        <m:r>
                                          <a:rPr lang="en-US" sz="600" smtClean="0">
                                            <a:latin typeface="Cambria Math" panose="02040503050406030204" pitchFamily="18" charset="0"/>
                                          </a:rPr>
                                          <m:t>,</m:t>
                                        </m:r>
                                        <m:r>
                                          <a:rPr lang="en-US" sz="600" smtClean="0">
                                            <a:latin typeface="Cambria Math" panose="02040503050406030204" pitchFamily="18" charset="0"/>
                                          </a:rPr>
                                          <m:t>𝟏</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m:t>
                                </m:r>
                              </m:oMath>
                            </m:oMathPara>
                          </a14:m>
                          <a:endParaRPr lang="en-US" sz="600" b="1" dirty="0"/>
                        </a:p>
                        <a:p>
                          <a:endParaRPr lang="en-US" sz="10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smtClean="0">
                                    <a:latin typeface="Cambria Math" panose="02040503050406030204" pitchFamily="18" charset="0"/>
                                  </a:rPr>
                                  <m:t>𝐦𝐚𝐱</m:t>
                                </m:r>
                                <m:r>
                                  <a:rPr lang="en-US" sz="600" smtClean="0">
                                    <a:latin typeface="Cambria Math" panose="02040503050406030204" pitchFamily="18" charset="0"/>
                                  </a:rPr>
                                  <m:t>⁡(</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𝟏</m:t>
                                        </m:r>
                                        <m:r>
                                          <a:rPr lang="en-US" sz="600" smtClean="0">
                                            <a:latin typeface="Cambria Math" panose="02040503050406030204" pitchFamily="18" charset="0"/>
                                          </a:rPr>
                                          <m:t>,</m:t>
                                        </m:r>
                                        <m:r>
                                          <a:rPr lang="en-US" sz="600" smtClean="0">
                                            <a:latin typeface="Cambria Math" panose="02040503050406030204" pitchFamily="18" charset="0"/>
                                          </a:rPr>
                                          <m:t>𝟑</m:t>
                                        </m:r>
                                      </m:sub>
                                    </m:sSub>
                                    <m:r>
                                      <a:rPr lang="en-US" sz="600" smtClean="0">
                                        <a:latin typeface="Cambria Math" panose="02040503050406030204" pitchFamily="18" charset="0"/>
                                      </a:rPr>
                                      <m:t>+ </m:t>
                                    </m:r>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𝟑</m:t>
                                        </m:r>
                                        <m:r>
                                          <a:rPr lang="en-US" sz="600" smtClean="0">
                                            <a:latin typeface="Cambria Math" panose="02040503050406030204" pitchFamily="18" charset="0"/>
                                          </a:rPr>
                                          <m:t>,</m:t>
                                        </m:r>
                                        <m:r>
                                          <a:rPr lang="en-US" sz="600" smtClean="0">
                                            <a:latin typeface="Cambria Math" panose="02040503050406030204" pitchFamily="18" charset="0"/>
                                          </a:rPr>
                                          <m:t>𝟐</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 </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𝟏</m:t>
                                        </m:r>
                                        <m:r>
                                          <a:rPr lang="en-US" sz="600" smtClean="0">
                                            <a:latin typeface="Cambria Math" panose="02040503050406030204" pitchFamily="18" charset="0"/>
                                          </a:rPr>
                                          <m:t>,</m:t>
                                        </m:r>
                                        <m:r>
                                          <a:rPr lang="en-US" sz="600" smtClean="0">
                                            <a:latin typeface="Cambria Math" panose="02040503050406030204" pitchFamily="18" charset="0"/>
                                          </a:rPr>
                                          <m:t>𝟐</m:t>
                                        </m:r>
                                      </m:sub>
                                    </m:sSub>
                                    <m:r>
                                      <a:rPr lang="en-US" sz="600" smtClean="0">
                                        <a:latin typeface="Cambria Math" panose="02040503050406030204" pitchFamily="18" charset="0"/>
                                      </a:rPr>
                                      <m:t>+</m:t>
                                    </m:r>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𝟑</m:t>
                                        </m:r>
                                        <m:r>
                                          <a:rPr lang="en-US" sz="600" smtClean="0">
                                            <a:latin typeface="Cambria Math" panose="02040503050406030204" pitchFamily="18" charset="0"/>
                                          </a:rPr>
                                          <m:t>,</m:t>
                                        </m:r>
                                        <m:r>
                                          <a:rPr lang="en-US" sz="600" smtClean="0">
                                            <a:latin typeface="Cambria Math" panose="02040503050406030204" pitchFamily="18" charset="0"/>
                                          </a:rPr>
                                          <m:t>𝟏</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 </m:t>
                                </m:r>
                              </m:oMath>
                            </m:oMathPara>
                          </a14:m>
                          <a:endParaRPr lang="en-US" sz="600" dirty="0"/>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𝟐</m:t>
                                        </m:r>
                                        <m:r>
                                          <a:rPr lang="en-US" sz="600" smtClean="0">
                                            <a:latin typeface="Cambria Math" panose="02040503050406030204" pitchFamily="18" charset="0"/>
                                          </a:rPr>
                                          <m:t>,</m:t>
                                        </m:r>
                                        <m:r>
                                          <a:rPr lang="en-US" sz="600" smtClean="0">
                                            <a:latin typeface="Cambria Math" panose="02040503050406030204" pitchFamily="18" charset="0"/>
                                          </a:rPr>
                                          <m:t>𝟐</m:t>
                                        </m:r>
                                      </m:sub>
                                    </m:sSub>
                                    <m:r>
                                      <a:rPr lang="en-US" sz="600" smtClean="0">
                                        <a:latin typeface="Cambria Math" panose="02040503050406030204" pitchFamily="18" charset="0"/>
                                      </a:rPr>
                                      <m:t>+ </m:t>
                                    </m:r>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𝟑</m:t>
                                        </m:r>
                                        <m:r>
                                          <a:rPr lang="en-US" sz="600" smtClean="0">
                                            <a:latin typeface="Cambria Math" panose="02040503050406030204" pitchFamily="18" charset="0"/>
                                          </a:rPr>
                                          <m:t>,</m:t>
                                        </m:r>
                                        <m:r>
                                          <a:rPr lang="en-US" sz="600" smtClean="0">
                                            <a:latin typeface="Cambria Math" panose="02040503050406030204" pitchFamily="18" charset="0"/>
                                          </a:rPr>
                                          <m:t>𝟏</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 </m:t>
                                </m:r>
                                <m:r>
                                  <a:rPr lang="en-US" sz="600" smtClean="0">
                                    <a:latin typeface="Cambria Math" panose="02040503050406030204" pitchFamily="18" charset="0"/>
                                  </a:rPr>
                                  <m:t>𝒎𝒂𝒙</m:t>
                                </m:r>
                                <m:r>
                                  <a:rPr lang="en-US" sz="600" smtClean="0">
                                    <a:latin typeface="Cambria Math" panose="02040503050406030204" pitchFamily="18" charset="0"/>
                                  </a:rPr>
                                  <m:t>(</m:t>
                                </m:r>
                                <m:r>
                                  <a:rPr lang="en-US" sz="600" smtClean="0">
                                    <a:latin typeface="Cambria Math" panose="02040503050406030204" pitchFamily="18" charset="0"/>
                                  </a:rPr>
                                  <m:t>𝟎</m:t>
                                </m:r>
                                <m:r>
                                  <a:rPr lang="en-US" sz="600" smtClean="0">
                                    <a:latin typeface="Cambria Math" panose="02040503050406030204" pitchFamily="18" charset="0"/>
                                  </a:rPr>
                                  <m:t>,</m:t>
                                </m:r>
                                <m:f>
                                  <m:fPr>
                                    <m:ctrlPr>
                                      <a:rPr lang="en-US" sz="600" i="1" smtClean="0">
                                        <a:latin typeface="Cambria Math" panose="02040503050406030204" pitchFamily="18" charset="0"/>
                                      </a:rPr>
                                    </m:ctrlPr>
                                  </m:fPr>
                                  <m:num>
                                    <m:sSub>
                                      <m:sSubPr>
                                        <m:ctrlPr>
                                          <a:rPr lang="en-US" sz="600" i="1" smtClean="0">
                                            <a:latin typeface="Cambria Math" panose="02040503050406030204" pitchFamily="18" charset="0"/>
                                          </a:rPr>
                                        </m:ctrlPr>
                                      </m:sSubPr>
                                      <m:e>
                                        <m:r>
                                          <a:rPr lang="en-US" sz="600" smtClean="0">
                                            <a:latin typeface="Cambria Math" panose="02040503050406030204" pitchFamily="18" charset="0"/>
                                          </a:rPr>
                                          <m:t>𝒌</m:t>
                                        </m:r>
                                      </m:e>
                                      <m:sub>
                                        <m:r>
                                          <a:rPr lang="en-US" sz="600" smtClean="0">
                                            <a:latin typeface="Cambria Math" panose="02040503050406030204" pitchFamily="18" charset="0"/>
                                          </a:rPr>
                                          <m:t>𝟐</m:t>
                                        </m:r>
                                        <m:r>
                                          <a:rPr lang="en-US" sz="600" smtClean="0">
                                            <a:latin typeface="Cambria Math" panose="02040503050406030204" pitchFamily="18" charset="0"/>
                                          </a:rPr>
                                          <m:t>,</m:t>
                                        </m:r>
                                        <m:r>
                                          <a:rPr lang="en-US" sz="600" smtClean="0">
                                            <a:latin typeface="Cambria Math" panose="02040503050406030204" pitchFamily="18" charset="0"/>
                                          </a:rPr>
                                          <m:t>𝟏</m:t>
                                        </m:r>
                                      </m:sub>
                                    </m:sSub>
                                  </m:num>
                                  <m:den>
                                    <m:r>
                                      <a:rPr lang="en-US" sz="600" smtClean="0">
                                        <a:latin typeface="Cambria Math" panose="02040503050406030204" pitchFamily="18" charset="0"/>
                                      </a:rPr>
                                      <m:t>𝟗</m:t>
                                    </m:r>
                                  </m:den>
                                </m:f>
                                <m:r>
                                  <a:rPr lang="en-US" sz="600" smtClean="0">
                                    <a:latin typeface="Cambria Math" panose="02040503050406030204" pitchFamily="18" charset="0"/>
                                  </a:rPr>
                                  <m:t>)</m:t>
                                </m:r>
                                <m:r>
                                  <m:rPr>
                                    <m:nor/>
                                  </m:rPr>
                                  <a:rPr lang="en-US" sz="600" dirty="0" smtClean="0"/>
                                  <m:t>)</m:t>
                                </m:r>
                              </m:oMath>
                            </m:oMathPara>
                          </a14:m>
                          <a:endParaRPr lang="en-US" sz="600" b="1" dirty="0"/>
                        </a:p>
                        <a:p>
                          <a:endParaRPr lang="en-US" sz="1000" dirty="0"/>
                        </a:p>
                      </a:txBody>
                      <a:tcPr marL="68580" marR="68580" marT="34290" marB="34290"/>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b="1" smtClean="0">
                                    <a:latin typeface="Cambria Math" panose="02040503050406030204" pitchFamily="18" charset="0"/>
                                  </a:rPr>
                                  <m:t>𝐦𝐚𝐱</m:t>
                                </m:r>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𝟑</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𝟏</m:t>
                                        </m:r>
                                        <m:r>
                                          <a:rPr lang="en-US" sz="600" b="1" smtClean="0">
                                            <a:latin typeface="Cambria Math" panose="02040503050406030204" pitchFamily="18" charset="0"/>
                                          </a:rPr>
                                          <m:t>,</m:t>
                                        </m:r>
                                        <m:r>
                                          <a:rPr lang="en-US" sz="600" b="1" smtClean="0">
                                            <a:latin typeface="Cambria Math" panose="02040503050406030204" pitchFamily="18" charset="0"/>
                                          </a:rPr>
                                          <m:t>𝟑</m:t>
                                        </m:r>
                                      </m:sub>
                                    </m:sSub>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𝟐</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oMath>
                            </m:oMathPara>
                          </a14:m>
                          <a:endParaRPr lang="en-US" sz="600" b="1" dirty="0"/>
                        </a:p>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600" b="1" smtClean="0">
                                    <a:latin typeface="Cambria Math" panose="02040503050406030204" pitchFamily="18" charset="0"/>
                                  </a:rPr>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𝟏</m:t>
                                        </m:r>
                                        <m:r>
                                          <a:rPr lang="en-US" sz="600" b="1" smtClean="0">
                                            <a:latin typeface="Cambria Math" panose="02040503050406030204" pitchFamily="18" charset="0"/>
                                          </a:rPr>
                                          <m:t>,</m:t>
                                        </m:r>
                                        <m:r>
                                          <a:rPr lang="en-US" sz="600" b="1" smtClean="0">
                                            <a:latin typeface="Cambria Math" panose="02040503050406030204" pitchFamily="18" charset="0"/>
                                          </a:rPr>
                                          <m:t>𝟐</m:t>
                                        </m:r>
                                      </m:sub>
                                    </m:sSub>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𝟏</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r>
                                  <m:rPr>
                                    <m:nor/>
                                  </m:rPr>
                                  <a:rPr lang="en-US" sz="600" b="1" dirty="0" smtClean="0"/>
                                  <m:t>,</m:t>
                                </m:r>
                                <m:r>
                                  <a:rPr lang="en-US" sz="600" b="1" i="1" smtClean="0">
                                    <a:latin typeface="Cambria Math" panose="02040503050406030204" pitchFamily="18" charset="0"/>
                                  </a:rPr>
                                  <m:t>𝐦𝐚𝐱</m:t>
                                </m:r>
                                <m:r>
                                  <a:rPr lang="en-US" sz="600" b="1" smtClean="0">
                                    <a:latin typeface="Cambria Math" panose="02040503050406030204" pitchFamily="18" charset="0"/>
                                  </a:rPr>
                                  <m:t>(</m:t>
                                </m:r>
                                <m:r>
                                  <a:rPr lang="en-US" sz="600" b="1" smtClean="0">
                                    <a:latin typeface="Cambria Math" panose="02040503050406030204" pitchFamily="18" charset="0"/>
                                  </a:rPr>
                                  <m:t>𝟎</m:t>
                                </m:r>
                                <m:r>
                                  <a:rPr lang="en-US" sz="600" b="1" smtClean="0">
                                    <a:latin typeface="Cambria Math" panose="02040503050406030204" pitchFamily="18" charset="0"/>
                                  </a:rPr>
                                  <m:t>,</m:t>
                                </m:r>
                                <m:f>
                                  <m:fPr>
                                    <m:ctrlPr>
                                      <a:rPr lang="en-US" sz="600" b="1" i="1" smtClean="0">
                                        <a:latin typeface="Cambria Math" panose="02040503050406030204" pitchFamily="18" charset="0"/>
                                      </a:rPr>
                                    </m:ctrlPr>
                                  </m:fPr>
                                  <m:num>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𝟏</m:t>
                                        </m:r>
                                        <m:r>
                                          <a:rPr lang="en-US" sz="600" b="1" smtClean="0">
                                            <a:latin typeface="Cambria Math" panose="02040503050406030204" pitchFamily="18" charset="0"/>
                                          </a:rPr>
                                          <m:t>,</m:t>
                                        </m:r>
                                        <m:r>
                                          <a:rPr lang="en-US" sz="600" b="1" smtClean="0">
                                            <a:latin typeface="Cambria Math" panose="02040503050406030204" pitchFamily="18" charset="0"/>
                                          </a:rPr>
                                          <m:t>𝟑</m:t>
                                        </m:r>
                                      </m:sub>
                                    </m:sSub>
                                    <m:r>
                                      <a:rPr lang="en-US" sz="600" b="1" smtClean="0">
                                        <a:latin typeface="Cambria Math" panose="02040503050406030204" pitchFamily="18" charset="0"/>
                                      </a:rPr>
                                      <m:t>+ </m:t>
                                    </m:r>
                                    <m:sSub>
                                      <m:sSubPr>
                                        <m:ctrlPr>
                                          <a:rPr lang="en-US" sz="600" b="1" i="1" smtClean="0">
                                            <a:latin typeface="Cambria Math" panose="02040503050406030204" pitchFamily="18" charset="0"/>
                                          </a:rPr>
                                        </m:ctrlPr>
                                      </m:sSubPr>
                                      <m:e>
                                        <m:r>
                                          <a:rPr lang="en-US" sz="600" b="1" i="1" smtClean="0">
                                            <a:latin typeface="Cambria Math" panose="02040503050406030204" pitchFamily="18" charset="0"/>
                                          </a:rPr>
                                          <m:t>𝒌</m:t>
                                        </m:r>
                                      </m:e>
                                      <m:sub>
                                        <m:r>
                                          <a:rPr lang="en-US" sz="600" b="1" smtClean="0">
                                            <a:latin typeface="Cambria Math" panose="02040503050406030204" pitchFamily="18" charset="0"/>
                                          </a:rPr>
                                          <m:t>𝟑</m:t>
                                        </m:r>
                                        <m:r>
                                          <a:rPr lang="en-US" sz="600" b="1" smtClean="0">
                                            <a:latin typeface="Cambria Math" panose="02040503050406030204" pitchFamily="18" charset="0"/>
                                          </a:rPr>
                                          <m:t>,</m:t>
                                        </m:r>
                                        <m:r>
                                          <a:rPr lang="en-US" sz="600" b="1" smtClean="0">
                                            <a:latin typeface="Cambria Math" panose="02040503050406030204" pitchFamily="18" charset="0"/>
                                          </a:rPr>
                                          <m:t>𝟐</m:t>
                                        </m:r>
                                      </m:sub>
                                    </m:sSub>
                                  </m:num>
                                  <m:den>
                                    <m:r>
                                      <a:rPr lang="en-US" sz="600" b="1" smtClean="0">
                                        <a:latin typeface="Cambria Math" panose="02040503050406030204" pitchFamily="18" charset="0"/>
                                      </a:rPr>
                                      <m:t>𝟗</m:t>
                                    </m:r>
                                  </m:den>
                                </m:f>
                                <m:r>
                                  <a:rPr lang="en-US" sz="600" b="1" smtClean="0">
                                    <a:latin typeface="Cambria Math" panose="02040503050406030204" pitchFamily="18" charset="0"/>
                                  </a:rPr>
                                  <m:t>))</m:t>
                                </m:r>
                              </m:oMath>
                            </m:oMathPara>
                          </a14:m>
                          <a:endParaRPr lang="en-US" sz="600" b="1" dirty="0"/>
                        </a:p>
                        <a:p>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smtClean="0">
                                        <a:latin typeface="Cambria Math" panose="02040503050406030204" pitchFamily="18" charset="0"/>
                                      </a:rPr>
                                      <m:t>𝒛</m:t>
                                    </m:r>
                                  </m:e>
                                  <m:sub>
                                    <m:r>
                                      <a:rPr lang="en-US" sz="1400" b="1" smtClean="0">
                                        <a:latin typeface="Cambria Math" panose="02040503050406030204" pitchFamily="18" charset="0"/>
                                      </a:rPr>
                                      <m:t>𝟐</m:t>
                                    </m:r>
                                  </m:sub>
                                </m:sSub>
                              </m:oMath>
                            </m:oMathPara>
                          </a14:m>
                          <a:endParaRPr lang="en-US" sz="1000" dirty="0"/>
                        </a:p>
                      </a:txBody>
                      <a:tcPr marL="68580" marR="68580" marT="34290" marB="34290"/>
                    </a:tc>
                    <a:extLst>
                      <a:ext uri="{0D108BD9-81ED-4DB2-BD59-A6C34878D82A}">
                        <a16:rowId xmlns:a16="http://schemas.microsoft.com/office/drawing/2014/main" val="2478508797"/>
                      </a:ext>
                    </a:extLst>
                  </a:tr>
                </a:tbl>
              </a:graphicData>
            </a:graphic>
          </p:graphicFrame>
        </mc:Choice>
        <mc:Fallback>
          <p:graphicFrame>
            <p:nvGraphicFramePr>
              <p:cNvPr id="7" name="Table 7">
                <a:extLst>
                  <a:ext uri="{FF2B5EF4-FFF2-40B4-BE49-F238E27FC236}">
                    <a16:creationId xmlns:a16="http://schemas.microsoft.com/office/drawing/2014/main" id="{F8D43068-731A-4371-A009-62CE3FFF6487}"/>
                  </a:ext>
                </a:extLst>
              </p:cNvPr>
              <p:cNvGraphicFramePr>
                <a:graphicFrameLocks noGrp="1"/>
              </p:cNvGraphicFramePr>
              <p:nvPr>
                <p:extLst/>
              </p:nvPr>
            </p:nvGraphicFramePr>
            <p:xfrm>
              <a:off x="867000" y="1779287"/>
              <a:ext cx="7411586" cy="2024254"/>
            </p:xfrm>
            <a:graphic>
              <a:graphicData uri="http://schemas.openxmlformats.org/drawingml/2006/table">
                <a:tbl>
                  <a:tblPr firstRow="1" bandRow="1">
                    <a:tableStyleId>{93296810-A885-4BE3-A3E7-6D5BEEA58F35}</a:tableStyleId>
                  </a:tblPr>
                  <a:tblGrid>
                    <a:gridCol w="1852500">
                      <a:extLst>
                        <a:ext uri="{9D8B030D-6E8A-4147-A177-3AD203B41FA5}">
                          <a16:colId xmlns:a16="http://schemas.microsoft.com/office/drawing/2014/main" val="1356836652"/>
                        </a:ext>
                      </a:extLst>
                    </a:gridCol>
                    <a:gridCol w="1852500">
                      <a:extLst>
                        <a:ext uri="{9D8B030D-6E8A-4147-A177-3AD203B41FA5}">
                          <a16:colId xmlns:a16="http://schemas.microsoft.com/office/drawing/2014/main" val="3429678364"/>
                        </a:ext>
                      </a:extLst>
                    </a:gridCol>
                    <a:gridCol w="1852500">
                      <a:extLst>
                        <a:ext uri="{9D8B030D-6E8A-4147-A177-3AD203B41FA5}">
                          <a16:colId xmlns:a16="http://schemas.microsoft.com/office/drawing/2014/main" val="3248141238"/>
                        </a:ext>
                      </a:extLst>
                    </a:gridCol>
                    <a:gridCol w="1854086">
                      <a:extLst>
                        <a:ext uri="{9D8B030D-6E8A-4147-A177-3AD203B41FA5}">
                          <a16:colId xmlns:a16="http://schemas.microsoft.com/office/drawing/2014/main" val="1398792298"/>
                        </a:ext>
                      </a:extLst>
                    </a:gridCol>
                  </a:tblGrid>
                  <a:tr h="281940">
                    <a:tc>
                      <a:txBody>
                        <a:bodyPr/>
                        <a:lstStyle/>
                        <a:p>
                          <a:endParaRPr lang="en-US"/>
                        </a:p>
                      </a:txBody>
                      <a:tcPr marL="68580" marR="68580" marT="34290" marB="34290">
                        <a:blipFill>
                          <a:blip r:embed="rId2"/>
                          <a:stretch>
                            <a:fillRect l="-329" t="-2174" r="-301645" b="-630435"/>
                          </a:stretch>
                        </a:blipFill>
                      </a:tcPr>
                    </a:tc>
                    <a:tc>
                      <a:txBody>
                        <a:bodyPr/>
                        <a:lstStyle/>
                        <a:p>
                          <a:endParaRPr lang="en-US"/>
                        </a:p>
                      </a:txBody>
                      <a:tcPr marL="68580" marR="68580" marT="34290" marB="34290">
                        <a:blipFill>
                          <a:blip r:embed="rId2"/>
                          <a:stretch>
                            <a:fillRect l="-100329" t="-2174" r="-201645" b="-630435"/>
                          </a:stretch>
                        </a:blipFill>
                      </a:tcPr>
                    </a:tc>
                    <a:tc>
                      <a:txBody>
                        <a:bodyPr/>
                        <a:lstStyle/>
                        <a:p>
                          <a:endParaRPr lang="en-US"/>
                        </a:p>
                      </a:txBody>
                      <a:tcPr marL="68580" marR="68580" marT="34290" marB="34290">
                        <a:blipFill>
                          <a:blip r:embed="rId2"/>
                          <a:stretch>
                            <a:fillRect l="-199672" t="-2174" r="-100984" b="-630435"/>
                          </a:stretch>
                        </a:blipFill>
                      </a:tcPr>
                    </a:tc>
                    <a:tc>
                      <a:txBody>
                        <a:bodyPr/>
                        <a:lstStyle/>
                        <a:p>
                          <a:r>
                            <a:rPr lang="en-US" sz="1000" dirty="0"/>
                            <a:t>           output</a:t>
                          </a:r>
                        </a:p>
                      </a:txBody>
                      <a:tcPr marL="68580" marR="68580" marT="34290" marB="34290"/>
                    </a:tc>
                    <a:extLst>
                      <a:ext uri="{0D108BD9-81ED-4DB2-BD59-A6C34878D82A}">
                        <a16:rowId xmlns:a16="http://schemas.microsoft.com/office/drawing/2014/main" val="2537814788"/>
                      </a:ext>
                    </a:extLst>
                  </a:tr>
                  <a:tr h="570167">
                    <a:tc>
                      <a:txBody>
                        <a:bodyPr/>
                        <a:lstStyle/>
                        <a:p>
                          <a:endParaRPr lang="en-US"/>
                        </a:p>
                      </a:txBody>
                      <a:tcPr marL="68580" marR="68580" marT="34290" marB="34290">
                        <a:blipFill>
                          <a:blip r:embed="rId2"/>
                          <a:stretch>
                            <a:fillRect l="-329" t="-50000" r="-301645" b="-208511"/>
                          </a:stretch>
                        </a:blipFill>
                      </a:tcPr>
                    </a:tc>
                    <a:tc>
                      <a:txBody>
                        <a:bodyPr/>
                        <a:lstStyle/>
                        <a:p>
                          <a:endParaRPr lang="en-US"/>
                        </a:p>
                      </a:txBody>
                      <a:tcPr marL="68580" marR="68580" marT="34290" marB="34290">
                        <a:blipFill>
                          <a:blip r:embed="rId2"/>
                          <a:stretch>
                            <a:fillRect l="-100329" t="-50000" r="-201645" b="-208511"/>
                          </a:stretch>
                        </a:blipFill>
                      </a:tcPr>
                    </a:tc>
                    <a:tc>
                      <a:txBody>
                        <a:bodyPr/>
                        <a:lstStyle/>
                        <a:p>
                          <a:endParaRPr lang="en-US"/>
                        </a:p>
                      </a:txBody>
                      <a:tcPr marL="68580" marR="68580" marT="34290" marB="34290">
                        <a:blipFill>
                          <a:blip r:embed="rId2"/>
                          <a:stretch>
                            <a:fillRect l="-199672" t="-50000" r="-100984" b="-208511"/>
                          </a:stretch>
                        </a:blipFill>
                      </a:tcPr>
                    </a:tc>
                    <a:tc>
                      <a:txBody>
                        <a:bodyPr/>
                        <a:lstStyle/>
                        <a:p>
                          <a:endParaRPr lang="en-US"/>
                        </a:p>
                      </a:txBody>
                      <a:tcPr marL="68580" marR="68580" marT="34290" marB="34290">
                        <a:blipFill>
                          <a:blip r:embed="rId2"/>
                          <a:stretch>
                            <a:fillRect l="-300658" t="-50000" r="-1316" b="-208511"/>
                          </a:stretch>
                        </a:blipFill>
                      </a:tcPr>
                    </a:tc>
                    <a:extLst>
                      <a:ext uri="{0D108BD9-81ED-4DB2-BD59-A6C34878D82A}">
                        <a16:rowId xmlns:a16="http://schemas.microsoft.com/office/drawing/2014/main" val="50036839"/>
                      </a:ext>
                    </a:extLst>
                  </a:tr>
                  <a:tr h="601980">
                    <a:tc>
                      <a:txBody>
                        <a:bodyPr/>
                        <a:lstStyle/>
                        <a:p>
                          <a:endParaRPr lang="en-US"/>
                        </a:p>
                      </a:txBody>
                      <a:tcPr marL="68580" marR="68580" marT="34290" marB="34290">
                        <a:blipFill>
                          <a:blip r:embed="rId2"/>
                          <a:stretch>
                            <a:fillRect l="-329" t="-142424" r="-301645" b="-97980"/>
                          </a:stretch>
                        </a:blipFill>
                      </a:tcPr>
                    </a:tc>
                    <a:tc>
                      <a:txBody>
                        <a:bodyPr/>
                        <a:lstStyle/>
                        <a:p>
                          <a:endParaRPr lang="en-US"/>
                        </a:p>
                      </a:txBody>
                      <a:tcPr marL="68580" marR="68580" marT="34290" marB="34290">
                        <a:blipFill>
                          <a:blip r:embed="rId2"/>
                          <a:stretch>
                            <a:fillRect l="-100329" t="-142424" r="-201645" b="-97980"/>
                          </a:stretch>
                        </a:blipFill>
                      </a:tcPr>
                    </a:tc>
                    <a:tc>
                      <a:txBody>
                        <a:bodyPr/>
                        <a:lstStyle/>
                        <a:p>
                          <a:endParaRPr lang="en-US"/>
                        </a:p>
                      </a:txBody>
                      <a:tcPr marL="68580" marR="68580" marT="34290" marB="34290">
                        <a:blipFill>
                          <a:blip r:embed="rId2"/>
                          <a:stretch>
                            <a:fillRect l="-199672" t="-142424" r="-100984" b="-97980"/>
                          </a:stretch>
                        </a:blipFill>
                      </a:tcPr>
                    </a:tc>
                    <a:tc>
                      <a:txBody>
                        <a:bodyPr/>
                        <a:lstStyle/>
                        <a:p>
                          <a:endParaRPr lang="en-US"/>
                        </a:p>
                      </a:txBody>
                      <a:tcPr marL="68580" marR="68580" marT="34290" marB="34290">
                        <a:blipFill>
                          <a:blip r:embed="rId2"/>
                          <a:stretch>
                            <a:fillRect l="-300658" t="-142424" r="-1316" b="-97980"/>
                          </a:stretch>
                        </a:blipFill>
                      </a:tcPr>
                    </a:tc>
                    <a:extLst>
                      <a:ext uri="{0D108BD9-81ED-4DB2-BD59-A6C34878D82A}">
                        <a16:rowId xmlns:a16="http://schemas.microsoft.com/office/drawing/2014/main" val="4091412597"/>
                      </a:ext>
                    </a:extLst>
                  </a:tr>
                  <a:tr h="570167">
                    <a:tc>
                      <a:txBody>
                        <a:bodyPr/>
                        <a:lstStyle/>
                        <a:p>
                          <a:endParaRPr lang="en-US"/>
                        </a:p>
                      </a:txBody>
                      <a:tcPr marL="68580" marR="68580" marT="34290" marB="34290">
                        <a:blipFill>
                          <a:blip r:embed="rId2"/>
                          <a:stretch>
                            <a:fillRect l="-329" t="-255319" r="-301645" b="-3191"/>
                          </a:stretch>
                        </a:blipFill>
                      </a:tcPr>
                    </a:tc>
                    <a:tc>
                      <a:txBody>
                        <a:bodyPr/>
                        <a:lstStyle/>
                        <a:p>
                          <a:endParaRPr lang="en-US"/>
                        </a:p>
                      </a:txBody>
                      <a:tcPr marL="68580" marR="68580" marT="34290" marB="34290">
                        <a:blipFill>
                          <a:blip r:embed="rId2"/>
                          <a:stretch>
                            <a:fillRect l="-100329" t="-255319" r="-201645" b="-3191"/>
                          </a:stretch>
                        </a:blipFill>
                      </a:tcPr>
                    </a:tc>
                    <a:tc>
                      <a:txBody>
                        <a:bodyPr/>
                        <a:lstStyle/>
                        <a:p>
                          <a:endParaRPr lang="en-US"/>
                        </a:p>
                      </a:txBody>
                      <a:tcPr marL="68580" marR="68580" marT="34290" marB="34290">
                        <a:blipFill>
                          <a:blip r:embed="rId2"/>
                          <a:stretch>
                            <a:fillRect l="-199672" t="-255319" r="-100984" b="-3191"/>
                          </a:stretch>
                        </a:blipFill>
                      </a:tcPr>
                    </a:tc>
                    <a:tc>
                      <a:txBody>
                        <a:bodyPr/>
                        <a:lstStyle/>
                        <a:p>
                          <a:endParaRPr lang="en-US"/>
                        </a:p>
                      </a:txBody>
                      <a:tcPr marL="68580" marR="68580" marT="34290" marB="34290">
                        <a:blipFill>
                          <a:blip r:embed="rId2"/>
                          <a:stretch>
                            <a:fillRect l="-300658" t="-255319" r="-1316" b="-3191"/>
                          </a:stretch>
                        </a:blipFill>
                      </a:tcPr>
                    </a:tc>
                    <a:extLst>
                      <a:ext uri="{0D108BD9-81ED-4DB2-BD59-A6C34878D82A}">
                        <a16:rowId xmlns:a16="http://schemas.microsoft.com/office/drawing/2014/main" val="2478508797"/>
                      </a:ext>
                    </a:extLst>
                  </a:tr>
                </a:tbl>
              </a:graphicData>
            </a:graphic>
          </p:graphicFrame>
        </mc:Fallback>
      </mc:AlternateContent>
      <p:cxnSp>
        <p:nvCxnSpPr>
          <p:cNvPr id="9" name="Straight Connector 8">
            <a:extLst>
              <a:ext uri="{FF2B5EF4-FFF2-40B4-BE49-F238E27FC236}">
                <a16:creationId xmlns:a16="http://schemas.microsoft.com/office/drawing/2014/main" id="{8BB32147-DB84-453E-AE67-30FD54955D2B}"/>
              </a:ext>
            </a:extLst>
          </p:cNvPr>
          <p:cNvCxnSpPr>
            <a:cxnSpLocks/>
          </p:cNvCxnSpPr>
          <p:nvPr/>
        </p:nvCxnSpPr>
        <p:spPr>
          <a:xfrm>
            <a:off x="7286391" y="2733767"/>
            <a:ext cx="117563"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64A72BD-B51F-4433-91BC-64BBC3B9C554}"/>
              </a:ext>
            </a:extLst>
          </p:cNvPr>
          <p:cNvCxnSpPr>
            <a:cxnSpLocks/>
          </p:cNvCxnSpPr>
          <p:nvPr/>
        </p:nvCxnSpPr>
        <p:spPr>
          <a:xfrm>
            <a:off x="7286391" y="2130503"/>
            <a:ext cx="117563"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794D5E3-688F-43CA-A512-F786AA20C9B1}"/>
              </a:ext>
            </a:extLst>
          </p:cNvPr>
          <p:cNvCxnSpPr>
            <a:cxnSpLocks/>
          </p:cNvCxnSpPr>
          <p:nvPr/>
        </p:nvCxnSpPr>
        <p:spPr>
          <a:xfrm>
            <a:off x="7286391" y="3379889"/>
            <a:ext cx="119719"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graphicFrame>
            <p:nvGraphicFramePr>
              <p:cNvPr id="12" name="Table 7">
                <a:extLst>
                  <a:ext uri="{FF2B5EF4-FFF2-40B4-BE49-F238E27FC236}">
                    <a16:creationId xmlns:a16="http://schemas.microsoft.com/office/drawing/2014/main" id="{E57C99FF-14E3-4C10-93C7-E6A32D0BF169}"/>
                  </a:ext>
                </a:extLst>
              </p:cNvPr>
              <p:cNvGraphicFramePr>
                <a:graphicFrameLocks noGrp="1"/>
              </p:cNvGraphicFramePr>
              <p:nvPr>
                <p:extLst/>
              </p:nvPr>
            </p:nvGraphicFramePr>
            <p:xfrm>
              <a:off x="867000" y="4026012"/>
              <a:ext cx="7410001" cy="1471543"/>
            </p:xfrm>
            <a:graphic>
              <a:graphicData uri="http://schemas.openxmlformats.org/drawingml/2006/table">
                <a:tbl>
                  <a:tblPr firstRow="1" bandRow="1">
                    <a:tableStyleId>{93296810-A885-4BE3-A3E7-6D5BEEA58F35}</a:tableStyleId>
                  </a:tblPr>
                  <a:tblGrid>
                    <a:gridCol w="1852501">
                      <a:extLst>
                        <a:ext uri="{9D8B030D-6E8A-4147-A177-3AD203B41FA5}">
                          <a16:colId xmlns:a16="http://schemas.microsoft.com/office/drawing/2014/main" val="1356836652"/>
                        </a:ext>
                      </a:extLst>
                    </a:gridCol>
                    <a:gridCol w="1857285">
                      <a:extLst>
                        <a:ext uri="{9D8B030D-6E8A-4147-A177-3AD203B41FA5}">
                          <a16:colId xmlns:a16="http://schemas.microsoft.com/office/drawing/2014/main" val="3429678364"/>
                        </a:ext>
                      </a:extLst>
                    </a:gridCol>
                    <a:gridCol w="1847714">
                      <a:extLst>
                        <a:ext uri="{9D8B030D-6E8A-4147-A177-3AD203B41FA5}">
                          <a16:colId xmlns:a16="http://schemas.microsoft.com/office/drawing/2014/main" val="3248141238"/>
                        </a:ext>
                      </a:extLst>
                    </a:gridCol>
                    <a:gridCol w="1852501">
                      <a:extLst>
                        <a:ext uri="{9D8B030D-6E8A-4147-A177-3AD203B41FA5}">
                          <a16:colId xmlns:a16="http://schemas.microsoft.com/office/drawing/2014/main" val="1398792298"/>
                        </a:ext>
                      </a:extLst>
                    </a:gridCol>
                  </a:tblGrid>
                  <a:tr h="274320">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𝟎</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𝟏</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1" i="1" smtClean="0">
                                        <a:latin typeface="Cambria Math" panose="02040503050406030204" pitchFamily="18" charset="0"/>
                                      </a:rPr>
                                      <m:t>𝟐</m:t>
                                    </m:r>
                                  </m:sub>
                                </m:sSub>
                              </m:oMath>
                            </m:oMathPara>
                          </a14:m>
                          <a:endParaRPr lang="en-US" sz="1400" dirty="0"/>
                        </a:p>
                      </a:txBody>
                      <a:tcPr marL="68580" marR="68580" marT="34290" marB="34290"/>
                    </a:tc>
                    <a:tc>
                      <a:txBody>
                        <a:bodyPr/>
                        <a:lstStyle/>
                        <a:p>
                          <a:r>
                            <a:rPr lang="en-US" sz="1400" dirty="0"/>
                            <a:t>           output</a:t>
                          </a:r>
                        </a:p>
                      </a:txBody>
                      <a:tcPr marL="68580" marR="68580" marT="34290" marB="34290"/>
                    </a:tc>
                    <a:extLst>
                      <a:ext uri="{0D108BD9-81ED-4DB2-BD59-A6C34878D82A}">
                        <a16:rowId xmlns:a16="http://schemas.microsoft.com/office/drawing/2014/main" val="2537814788"/>
                      </a:ext>
                    </a:extLst>
                  </a:tr>
                  <a:tr h="389883">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𝒌</m:t>
                                    </m:r>
                                  </m:e>
                                  <m:sub>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𝟎</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𝒌</m:t>
                                    </m:r>
                                  </m:e>
                                  <m:sub>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𝟏</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𝒌</m:t>
                                    </m:r>
                                  </m:e>
                                  <m:sub>
                                    <m:r>
                                      <a:rPr lang="en-US" sz="1400" b="1" i="1" smtClean="0">
                                        <a:latin typeface="Cambria Math" panose="02040503050406030204" pitchFamily="18" charset="0"/>
                                      </a:rPr>
                                      <m:t>𝟎</m:t>
                                    </m:r>
                                    <m:r>
                                      <a:rPr lang="en-US" sz="1400" b="1" i="1" smtClean="0">
                                        <a:latin typeface="Cambria Math" panose="02040503050406030204" pitchFamily="18" charset="0"/>
                                      </a:rPr>
                                      <m:t>,</m:t>
                                    </m:r>
                                    <m:r>
                                      <a:rPr lang="en-US" sz="1400" b="1" i="1" smtClean="0">
                                        <a:latin typeface="Cambria Math" panose="02040503050406030204" pitchFamily="18" charset="0"/>
                                      </a:rPr>
                                      <m:t>𝟐</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smtClean="0">
                                        <a:latin typeface="Cambria Math" panose="02040503050406030204" pitchFamily="18" charset="0"/>
                                      </a:rPr>
                                      <m:t>𝒛</m:t>
                                    </m:r>
                                  </m:e>
                                  <m:sub>
                                    <m:r>
                                      <a:rPr lang="en-US" sz="1400" b="1" smtClean="0">
                                        <a:latin typeface="Cambria Math" panose="02040503050406030204" pitchFamily="18" charset="0"/>
                                      </a:rPr>
                                      <m:t>𝟎</m:t>
                                    </m:r>
                                  </m:sub>
                                </m:sSub>
                              </m:oMath>
                            </m:oMathPara>
                          </a14:m>
                          <a:endParaRPr lang="en-US" sz="1400" dirty="0"/>
                        </a:p>
                      </a:txBody>
                      <a:tcPr marL="68580" marR="68580" marT="34290" marB="34290"/>
                    </a:tc>
                    <a:extLst>
                      <a:ext uri="{0D108BD9-81ED-4DB2-BD59-A6C34878D82A}">
                        <a16:rowId xmlns:a16="http://schemas.microsoft.com/office/drawing/2014/main" val="50036839"/>
                      </a:ext>
                    </a:extLst>
                  </a:tr>
                  <a:tr h="409837">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𝒌</m:t>
                                    </m:r>
                                  </m:e>
                                  <m:sub>
                                    <m:r>
                                      <a:rPr lang="en-US" sz="1400" b="1" i="1" smtClean="0">
                                        <a:latin typeface="Cambria Math" panose="02040503050406030204" pitchFamily="18" charset="0"/>
                                      </a:rPr>
                                      <m:t>𝟏</m:t>
                                    </m:r>
                                    <m:r>
                                      <a:rPr lang="en-US" sz="1400" b="1" i="1" smtClean="0">
                                        <a:latin typeface="Cambria Math" panose="02040503050406030204" pitchFamily="18" charset="0"/>
                                      </a:rPr>
                                      <m:t>,</m:t>
                                    </m:r>
                                    <m:r>
                                      <a:rPr lang="en-US" sz="1400" b="1" i="1" smtClean="0">
                                        <a:latin typeface="Cambria Math" panose="02040503050406030204" pitchFamily="18" charset="0"/>
                                      </a:rPr>
                                      <m:t>𝟎</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𝒌</m:t>
                                    </m:r>
                                  </m:e>
                                  <m:sub>
                                    <m:r>
                                      <a:rPr lang="en-US" sz="1400" b="1" i="1" smtClean="0">
                                        <a:latin typeface="Cambria Math" panose="02040503050406030204" pitchFamily="18" charset="0"/>
                                      </a:rPr>
                                      <m:t>𝟏</m:t>
                                    </m:r>
                                    <m:r>
                                      <a:rPr lang="en-US" sz="1400" b="1" i="1" smtClean="0">
                                        <a:latin typeface="Cambria Math" panose="02040503050406030204" pitchFamily="18" charset="0"/>
                                      </a:rPr>
                                      <m:t>,</m:t>
                                    </m:r>
                                    <m:r>
                                      <a:rPr lang="en-US" sz="1400" b="1" i="1" smtClean="0">
                                        <a:latin typeface="Cambria Math" panose="02040503050406030204" pitchFamily="18" charset="0"/>
                                      </a:rPr>
                                      <m:t>𝟏</m:t>
                                    </m:r>
                                  </m:sub>
                                </m:sSub>
                              </m:oMath>
                            </m:oMathPara>
                          </a14:m>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𝒌</m:t>
                                    </m:r>
                                  </m:e>
                                  <m:sub>
                                    <m:r>
                                      <a:rPr lang="en-US" sz="1400" b="1" i="1" smtClean="0">
                                        <a:latin typeface="Cambria Math" panose="02040503050406030204" pitchFamily="18" charset="0"/>
                                      </a:rPr>
                                      <m:t>𝟏</m:t>
                                    </m:r>
                                    <m:r>
                                      <a:rPr lang="en-US" sz="1400" b="1" i="1" smtClean="0">
                                        <a:latin typeface="Cambria Math" panose="02040503050406030204" pitchFamily="18" charset="0"/>
                                      </a:rPr>
                                      <m:t>,</m:t>
                                    </m:r>
                                    <m:r>
                                      <a:rPr lang="en-US" sz="1400" b="1" i="1" smtClean="0">
                                        <a:latin typeface="Cambria Math" panose="02040503050406030204" pitchFamily="18" charset="0"/>
                                      </a:rPr>
                                      <m:t>𝟐</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smtClean="0">
                                        <a:latin typeface="Cambria Math" panose="02040503050406030204" pitchFamily="18" charset="0"/>
                                      </a:rPr>
                                      <m:t>𝒛</m:t>
                                    </m:r>
                                  </m:e>
                                  <m:sub>
                                    <m:r>
                                      <a:rPr lang="en-US" sz="1400" b="1" smtClean="0">
                                        <a:latin typeface="Cambria Math" panose="02040503050406030204" pitchFamily="18" charset="0"/>
                                      </a:rPr>
                                      <m:t>𝟏</m:t>
                                    </m:r>
                                  </m:sub>
                                </m:sSub>
                              </m:oMath>
                            </m:oMathPara>
                          </a14:m>
                          <a:endParaRPr lang="en-US" sz="1400" dirty="0"/>
                        </a:p>
                      </a:txBody>
                      <a:tcPr marL="68580" marR="68580" marT="34290" marB="34290"/>
                    </a:tc>
                    <a:extLst>
                      <a:ext uri="{0D108BD9-81ED-4DB2-BD59-A6C34878D82A}">
                        <a16:rowId xmlns:a16="http://schemas.microsoft.com/office/drawing/2014/main" val="4091412597"/>
                      </a:ext>
                    </a:extLst>
                  </a:tr>
                  <a:tr h="389883">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𝒌</m:t>
                                    </m:r>
                                  </m:e>
                                  <m:sub>
                                    <m:r>
                                      <a:rPr lang="en-US" sz="1400" b="1" i="1" smtClean="0">
                                        <a:latin typeface="Cambria Math" panose="02040503050406030204" pitchFamily="18" charset="0"/>
                                      </a:rPr>
                                      <m:t>𝟐</m:t>
                                    </m:r>
                                    <m:r>
                                      <a:rPr lang="en-US" sz="1400" b="1" i="1" smtClean="0">
                                        <a:latin typeface="Cambria Math" panose="02040503050406030204" pitchFamily="18" charset="0"/>
                                      </a:rPr>
                                      <m:t>,</m:t>
                                    </m:r>
                                    <m:r>
                                      <a:rPr lang="en-US" sz="1400" b="1" i="1" smtClean="0">
                                        <a:latin typeface="Cambria Math" panose="02040503050406030204" pitchFamily="18" charset="0"/>
                                      </a:rPr>
                                      <m:t>𝟎</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𝒌</m:t>
                                    </m:r>
                                  </m:e>
                                  <m:sub>
                                    <m:r>
                                      <a:rPr lang="en-US" sz="1400" b="1" i="1" smtClean="0">
                                        <a:latin typeface="Cambria Math" panose="02040503050406030204" pitchFamily="18" charset="0"/>
                                      </a:rPr>
                                      <m:t>𝟐</m:t>
                                    </m:r>
                                    <m:r>
                                      <a:rPr lang="en-US" sz="1400" b="1" i="1" smtClean="0">
                                        <a:latin typeface="Cambria Math" panose="02040503050406030204" pitchFamily="18" charset="0"/>
                                      </a:rPr>
                                      <m:t>,</m:t>
                                    </m:r>
                                    <m:r>
                                      <a:rPr lang="en-US" sz="1400" b="1" i="1" smtClean="0">
                                        <a:latin typeface="Cambria Math" panose="02040503050406030204" pitchFamily="18" charset="0"/>
                                      </a:rPr>
                                      <m:t>𝟏</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𝒌</m:t>
                                    </m:r>
                                  </m:e>
                                  <m:sub>
                                    <m:r>
                                      <a:rPr lang="en-US" sz="1400" b="1" i="1" smtClean="0">
                                        <a:latin typeface="Cambria Math" panose="02040503050406030204" pitchFamily="18" charset="0"/>
                                      </a:rPr>
                                      <m:t>𝟐</m:t>
                                    </m:r>
                                    <m:r>
                                      <a:rPr lang="en-US" sz="1400" b="1" i="1" smtClean="0">
                                        <a:latin typeface="Cambria Math" panose="02040503050406030204" pitchFamily="18" charset="0"/>
                                      </a:rPr>
                                      <m:t>,</m:t>
                                    </m:r>
                                    <m:r>
                                      <a:rPr lang="en-US" sz="1400" b="1" i="1" smtClean="0">
                                        <a:latin typeface="Cambria Math" panose="02040503050406030204" pitchFamily="18" charset="0"/>
                                      </a:rPr>
                                      <m:t>𝟐</m:t>
                                    </m:r>
                                  </m:sub>
                                </m:sSub>
                              </m:oMath>
                            </m:oMathPara>
                          </a14:m>
                          <a:endParaRPr lang="en-US" sz="14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smtClean="0">
                                        <a:latin typeface="Cambria Math" panose="02040503050406030204" pitchFamily="18" charset="0"/>
                                      </a:rPr>
                                      <m:t>𝒛</m:t>
                                    </m:r>
                                  </m:e>
                                  <m:sub>
                                    <m:r>
                                      <a:rPr lang="en-US" sz="1400" b="1" smtClean="0">
                                        <a:latin typeface="Cambria Math" panose="02040503050406030204" pitchFamily="18" charset="0"/>
                                      </a:rPr>
                                      <m:t>𝟐</m:t>
                                    </m:r>
                                  </m:sub>
                                </m:sSub>
                              </m:oMath>
                            </m:oMathPara>
                          </a14:m>
                          <a:endParaRPr lang="en-US" sz="1400" dirty="0"/>
                        </a:p>
                      </a:txBody>
                      <a:tcPr marL="68580" marR="68580" marT="34290" marB="34290"/>
                    </a:tc>
                    <a:extLst>
                      <a:ext uri="{0D108BD9-81ED-4DB2-BD59-A6C34878D82A}">
                        <a16:rowId xmlns:a16="http://schemas.microsoft.com/office/drawing/2014/main" val="2478508797"/>
                      </a:ext>
                    </a:extLst>
                  </a:tr>
                </a:tbl>
              </a:graphicData>
            </a:graphic>
          </p:graphicFrame>
        </mc:Choice>
        <mc:Fallback>
          <p:graphicFrame>
            <p:nvGraphicFramePr>
              <p:cNvPr id="12" name="Table 7">
                <a:extLst>
                  <a:ext uri="{FF2B5EF4-FFF2-40B4-BE49-F238E27FC236}">
                    <a16:creationId xmlns:a16="http://schemas.microsoft.com/office/drawing/2014/main" id="{E57C99FF-14E3-4C10-93C7-E6A32D0BF169}"/>
                  </a:ext>
                </a:extLst>
              </p:cNvPr>
              <p:cNvGraphicFramePr>
                <a:graphicFrameLocks noGrp="1"/>
              </p:cNvGraphicFramePr>
              <p:nvPr>
                <p:extLst/>
              </p:nvPr>
            </p:nvGraphicFramePr>
            <p:xfrm>
              <a:off x="867000" y="4026012"/>
              <a:ext cx="7410001" cy="1471543"/>
            </p:xfrm>
            <a:graphic>
              <a:graphicData uri="http://schemas.openxmlformats.org/drawingml/2006/table">
                <a:tbl>
                  <a:tblPr firstRow="1" bandRow="1">
                    <a:tableStyleId>{93296810-A885-4BE3-A3E7-6D5BEEA58F35}</a:tableStyleId>
                  </a:tblPr>
                  <a:tblGrid>
                    <a:gridCol w="1852501">
                      <a:extLst>
                        <a:ext uri="{9D8B030D-6E8A-4147-A177-3AD203B41FA5}">
                          <a16:colId xmlns:a16="http://schemas.microsoft.com/office/drawing/2014/main" val="1356836652"/>
                        </a:ext>
                      </a:extLst>
                    </a:gridCol>
                    <a:gridCol w="1857285">
                      <a:extLst>
                        <a:ext uri="{9D8B030D-6E8A-4147-A177-3AD203B41FA5}">
                          <a16:colId xmlns:a16="http://schemas.microsoft.com/office/drawing/2014/main" val="3429678364"/>
                        </a:ext>
                      </a:extLst>
                    </a:gridCol>
                    <a:gridCol w="1847714">
                      <a:extLst>
                        <a:ext uri="{9D8B030D-6E8A-4147-A177-3AD203B41FA5}">
                          <a16:colId xmlns:a16="http://schemas.microsoft.com/office/drawing/2014/main" val="3248141238"/>
                        </a:ext>
                      </a:extLst>
                    </a:gridCol>
                    <a:gridCol w="1852501">
                      <a:extLst>
                        <a:ext uri="{9D8B030D-6E8A-4147-A177-3AD203B41FA5}">
                          <a16:colId xmlns:a16="http://schemas.microsoft.com/office/drawing/2014/main" val="1398792298"/>
                        </a:ext>
                      </a:extLst>
                    </a:gridCol>
                  </a:tblGrid>
                  <a:tr h="281940">
                    <a:tc>
                      <a:txBody>
                        <a:bodyPr/>
                        <a:lstStyle/>
                        <a:p>
                          <a:endParaRPr lang="en-US"/>
                        </a:p>
                      </a:txBody>
                      <a:tcPr marL="68580" marR="68580" marT="34290" marB="34290">
                        <a:blipFill>
                          <a:blip r:embed="rId3"/>
                          <a:stretch>
                            <a:fillRect l="-329" t="-6522" r="-301316" b="-430435"/>
                          </a:stretch>
                        </a:blipFill>
                      </a:tcPr>
                    </a:tc>
                    <a:tc>
                      <a:txBody>
                        <a:bodyPr/>
                        <a:lstStyle/>
                        <a:p>
                          <a:endParaRPr lang="en-US"/>
                        </a:p>
                      </a:txBody>
                      <a:tcPr marL="68580" marR="68580" marT="34290" marB="34290">
                        <a:blipFill>
                          <a:blip r:embed="rId3"/>
                          <a:stretch>
                            <a:fillRect l="-100000" t="-6522" r="-200328" b="-430435"/>
                          </a:stretch>
                        </a:blipFill>
                      </a:tcPr>
                    </a:tc>
                    <a:tc>
                      <a:txBody>
                        <a:bodyPr/>
                        <a:lstStyle/>
                        <a:p>
                          <a:endParaRPr lang="en-US"/>
                        </a:p>
                      </a:txBody>
                      <a:tcPr marL="68580" marR="68580" marT="34290" marB="34290">
                        <a:blipFill>
                          <a:blip r:embed="rId3"/>
                          <a:stretch>
                            <a:fillRect l="-201320" t="-6522" r="-101650" b="-430435"/>
                          </a:stretch>
                        </a:blipFill>
                      </a:tcPr>
                    </a:tc>
                    <a:tc>
                      <a:txBody>
                        <a:bodyPr/>
                        <a:lstStyle/>
                        <a:p>
                          <a:r>
                            <a:rPr lang="en-US" sz="1400" dirty="0"/>
                            <a:t>           output</a:t>
                          </a:r>
                        </a:p>
                      </a:txBody>
                      <a:tcPr marL="68580" marR="68580" marT="34290" marB="34290"/>
                    </a:tc>
                    <a:extLst>
                      <a:ext uri="{0D108BD9-81ED-4DB2-BD59-A6C34878D82A}">
                        <a16:rowId xmlns:a16="http://schemas.microsoft.com/office/drawing/2014/main" val="2537814788"/>
                      </a:ext>
                    </a:extLst>
                  </a:tr>
                  <a:tr h="389883">
                    <a:tc>
                      <a:txBody>
                        <a:bodyPr/>
                        <a:lstStyle/>
                        <a:p>
                          <a:endParaRPr lang="en-US"/>
                        </a:p>
                      </a:txBody>
                      <a:tcPr marL="68580" marR="68580" marT="34290" marB="34290">
                        <a:blipFill>
                          <a:blip r:embed="rId3"/>
                          <a:stretch>
                            <a:fillRect l="-329" t="-76563" r="-301316" b="-209375"/>
                          </a:stretch>
                        </a:blipFill>
                      </a:tcPr>
                    </a:tc>
                    <a:tc>
                      <a:txBody>
                        <a:bodyPr/>
                        <a:lstStyle/>
                        <a:p>
                          <a:endParaRPr lang="en-US"/>
                        </a:p>
                      </a:txBody>
                      <a:tcPr marL="68580" marR="68580" marT="34290" marB="34290">
                        <a:blipFill>
                          <a:blip r:embed="rId3"/>
                          <a:stretch>
                            <a:fillRect l="-100000" t="-76563" r="-200328" b="-209375"/>
                          </a:stretch>
                        </a:blipFill>
                      </a:tcPr>
                    </a:tc>
                    <a:tc>
                      <a:txBody>
                        <a:bodyPr/>
                        <a:lstStyle/>
                        <a:p>
                          <a:endParaRPr lang="en-US"/>
                        </a:p>
                      </a:txBody>
                      <a:tcPr marL="68580" marR="68580" marT="34290" marB="34290">
                        <a:blipFill>
                          <a:blip r:embed="rId3"/>
                          <a:stretch>
                            <a:fillRect l="-201320" t="-76563" r="-101650" b="-209375"/>
                          </a:stretch>
                        </a:blipFill>
                      </a:tcPr>
                    </a:tc>
                    <a:tc>
                      <a:txBody>
                        <a:bodyPr/>
                        <a:lstStyle/>
                        <a:p>
                          <a:endParaRPr lang="en-US"/>
                        </a:p>
                      </a:txBody>
                      <a:tcPr marL="68580" marR="68580" marT="34290" marB="34290">
                        <a:blipFill>
                          <a:blip r:embed="rId3"/>
                          <a:stretch>
                            <a:fillRect l="-300329" t="-76563" r="-1316" b="-209375"/>
                          </a:stretch>
                        </a:blipFill>
                      </a:tcPr>
                    </a:tc>
                    <a:extLst>
                      <a:ext uri="{0D108BD9-81ED-4DB2-BD59-A6C34878D82A}">
                        <a16:rowId xmlns:a16="http://schemas.microsoft.com/office/drawing/2014/main" val="50036839"/>
                      </a:ext>
                    </a:extLst>
                  </a:tr>
                  <a:tr h="409837">
                    <a:tc>
                      <a:txBody>
                        <a:bodyPr/>
                        <a:lstStyle/>
                        <a:p>
                          <a:endParaRPr lang="en-US"/>
                        </a:p>
                      </a:txBody>
                      <a:tcPr marL="68580" marR="68580" marT="34290" marB="34290">
                        <a:blipFill>
                          <a:blip r:embed="rId3"/>
                          <a:stretch>
                            <a:fillRect l="-329" t="-166176" r="-301316" b="-97059"/>
                          </a:stretch>
                        </a:blipFill>
                      </a:tcPr>
                    </a:tc>
                    <a:tc>
                      <a:txBody>
                        <a:bodyPr/>
                        <a:lstStyle/>
                        <a:p>
                          <a:endParaRPr lang="en-US"/>
                        </a:p>
                      </a:txBody>
                      <a:tcPr marL="68580" marR="68580" marT="34290" marB="34290">
                        <a:blipFill>
                          <a:blip r:embed="rId3"/>
                          <a:stretch>
                            <a:fillRect l="-100000" t="-166176" r="-200328" b="-97059"/>
                          </a:stretch>
                        </a:blipFill>
                      </a:tcPr>
                    </a:tc>
                    <a:tc>
                      <a:txBody>
                        <a:bodyPr/>
                        <a:lstStyle/>
                        <a:p>
                          <a:endParaRPr lang="en-US"/>
                        </a:p>
                      </a:txBody>
                      <a:tcPr marL="68580" marR="68580" marT="34290" marB="34290">
                        <a:blipFill>
                          <a:blip r:embed="rId3"/>
                          <a:stretch>
                            <a:fillRect l="-201320" t="-166176" r="-101650" b="-97059"/>
                          </a:stretch>
                        </a:blipFill>
                      </a:tcPr>
                    </a:tc>
                    <a:tc>
                      <a:txBody>
                        <a:bodyPr/>
                        <a:lstStyle/>
                        <a:p>
                          <a:endParaRPr lang="en-US"/>
                        </a:p>
                      </a:txBody>
                      <a:tcPr marL="68580" marR="68580" marT="34290" marB="34290">
                        <a:blipFill>
                          <a:blip r:embed="rId3"/>
                          <a:stretch>
                            <a:fillRect l="-300329" t="-166176" r="-1316" b="-97059"/>
                          </a:stretch>
                        </a:blipFill>
                      </a:tcPr>
                    </a:tc>
                    <a:extLst>
                      <a:ext uri="{0D108BD9-81ED-4DB2-BD59-A6C34878D82A}">
                        <a16:rowId xmlns:a16="http://schemas.microsoft.com/office/drawing/2014/main" val="4091412597"/>
                      </a:ext>
                    </a:extLst>
                  </a:tr>
                  <a:tr h="389883">
                    <a:tc>
                      <a:txBody>
                        <a:bodyPr/>
                        <a:lstStyle/>
                        <a:p>
                          <a:endParaRPr lang="en-US"/>
                        </a:p>
                      </a:txBody>
                      <a:tcPr marL="68580" marR="68580" marT="34290" marB="34290">
                        <a:blipFill>
                          <a:blip r:embed="rId3"/>
                          <a:stretch>
                            <a:fillRect l="-329" t="-282813" r="-301316" b="-3125"/>
                          </a:stretch>
                        </a:blipFill>
                      </a:tcPr>
                    </a:tc>
                    <a:tc>
                      <a:txBody>
                        <a:bodyPr/>
                        <a:lstStyle/>
                        <a:p>
                          <a:endParaRPr lang="en-US"/>
                        </a:p>
                      </a:txBody>
                      <a:tcPr marL="68580" marR="68580" marT="34290" marB="34290">
                        <a:blipFill>
                          <a:blip r:embed="rId3"/>
                          <a:stretch>
                            <a:fillRect l="-100000" t="-282813" r="-200328" b="-3125"/>
                          </a:stretch>
                        </a:blipFill>
                      </a:tcPr>
                    </a:tc>
                    <a:tc>
                      <a:txBody>
                        <a:bodyPr/>
                        <a:lstStyle/>
                        <a:p>
                          <a:endParaRPr lang="en-US"/>
                        </a:p>
                      </a:txBody>
                      <a:tcPr marL="68580" marR="68580" marT="34290" marB="34290">
                        <a:blipFill>
                          <a:blip r:embed="rId3"/>
                          <a:stretch>
                            <a:fillRect l="-201320" t="-282813" r="-101650" b="-3125"/>
                          </a:stretch>
                        </a:blipFill>
                      </a:tcPr>
                    </a:tc>
                    <a:tc>
                      <a:txBody>
                        <a:bodyPr/>
                        <a:lstStyle/>
                        <a:p>
                          <a:endParaRPr lang="en-US"/>
                        </a:p>
                      </a:txBody>
                      <a:tcPr marL="68580" marR="68580" marT="34290" marB="34290">
                        <a:blipFill>
                          <a:blip r:embed="rId3"/>
                          <a:stretch>
                            <a:fillRect l="-300329" t="-282813" r="-1316" b="-3125"/>
                          </a:stretch>
                        </a:blipFill>
                      </a:tcPr>
                    </a:tc>
                    <a:extLst>
                      <a:ext uri="{0D108BD9-81ED-4DB2-BD59-A6C34878D82A}">
                        <a16:rowId xmlns:a16="http://schemas.microsoft.com/office/drawing/2014/main" val="2478508797"/>
                      </a:ext>
                    </a:extLst>
                  </a:tr>
                </a:tbl>
              </a:graphicData>
            </a:graphic>
          </p:graphicFrame>
        </mc:Fallback>
      </mc:AlternateContent>
      <p:sp>
        <p:nvSpPr>
          <p:cNvPr id="13" name="TextBox 12">
            <a:extLst>
              <a:ext uri="{FF2B5EF4-FFF2-40B4-BE49-F238E27FC236}">
                <a16:creationId xmlns:a16="http://schemas.microsoft.com/office/drawing/2014/main" id="{1E3FF2FF-B49E-41AC-8B8B-F8DC78D9A9F2}"/>
              </a:ext>
            </a:extLst>
          </p:cNvPr>
          <p:cNvSpPr txBox="1"/>
          <p:nvPr/>
        </p:nvSpPr>
        <p:spPr>
          <a:xfrm>
            <a:off x="8329576" y="2733768"/>
            <a:ext cx="146957" cy="461665"/>
          </a:xfrm>
          <a:prstGeom prst="rect">
            <a:avLst/>
          </a:prstGeom>
          <a:noFill/>
        </p:spPr>
        <p:txBody>
          <a:bodyPr wrap="square" rtlCol="0">
            <a:spAutoFit/>
          </a:bodyPr>
          <a:lstStyle/>
          <a:p>
            <a:pPr algn="l" defTabSz="685800" rtl="0"/>
            <a:r>
              <a:rPr lang="en-US" sz="2400" dirty="0">
                <a:solidFill>
                  <a:prstClr val="black"/>
                </a:solidFill>
                <a:latin typeface="Calibri" panose="020F0502020204030204"/>
              </a:rPr>
              <a:t>=</a:t>
            </a:r>
          </a:p>
        </p:txBody>
      </p:sp>
      <p:cxnSp>
        <p:nvCxnSpPr>
          <p:cNvPr id="14" name="Straight Connector 13">
            <a:extLst>
              <a:ext uri="{FF2B5EF4-FFF2-40B4-BE49-F238E27FC236}">
                <a16:creationId xmlns:a16="http://schemas.microsoft.com/office/drawing/2014/main" id="{DF9FFC04-C606-4B91-9F00-9BD9369557E8}"/>
              </a:ext>
            </a:extLst>
          </p:cNvPr>
          <p:cNvCxnSpPr>
            <a:cxnSpLocks/>
          </p:cNvCxnSpPr>
          <p:nvPr/>
        </p:nvCxnSpPr>
        <p:spPr>
          <a:xfrm>
            <a:off x="7286503" y="5175079"/>
            <a:ext cx="119719"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5FD6E1D-10DD-4554-ACAD-96502E0B2C74}"/>
              </a:ext>
            </a:extLst>
          </p:cNvPr>
          <p:cNvCxnSpPr>
            <a:cxnSpLocks/>
          </p:cNvCxnSpPr>
          <p:nvPr/>
        </p:nvCxnSpPr>
        <p:spPr>
          <a:xfrm>
            <a:off x="7280472" y="4757972"/>
            <a:ext cx="119719"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1E6DA53-CA90-42D4-99B5-D4A1D1BE81CF}"/>
              </a:ext>
            </a:extLst>
          </p:cNvPr>
          <p:cNvCxnSpPr>
            <a:cxnSpLocks/>
          </p:cNvCxnSpPr>
          <p:nvPr/>
        </p:nvCxnSpPr>
        <p:spPr>
          <a:xfrm>
            <a:off x="7280472" y="4373666"/>
            <a:ext cx="119719" cy="0"/>
          </a:xfrm>
          <a:prstGeom prst="line">
            <a:avLst/>
          </a:prstGeom>
          <a:ln w="95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670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50FB29F-00D8-4FF6-9476-F19CD5E4BC5B}"/>
              </a:ext>
            </a:extLst>
          </p:cNvPr>
          <p:cNvSpPr/>
          <p:nvPr/>
        </p:nvSpPr>
        <p:spPr>
          <a:xfrm>
            <a:off x="7637918" y="2392641"/>
            <a:ext cx="622932" cy="1677506"/>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dirty="0">
              <a:solidFill>
                <a:srgbClr val="FFF9E8"/>
              </a:solidFill>
              <a:latin typeface="Arial"/>
              <a:sym typeface="Arial"/>
            </a:endParaRPr>
          </a:p>
        </p:txBody>
      </p:sp>
      <mc:AlternateContent xmlns:mc="http://schemas.openxmlformats.org/markup-compatibility/2006">
        <mc:Choice xmlns:a14="http://schemas.microsoft.com/office/drawing/2010/main" Requires="a14">
          <p:sp>
            <p:nvSpPr>
              <p:cNvPr id="34" name="TextBox 44">
                <a:extLst>
                  <a:ext uri="{FF2B5EF4-FFF2-40B4-BE49-F238E27FC236}">
                    <a16:creationId xmlns:a16="http://schemas.microsoft.com/office/drawing/2014/main" id="{8764C608-B67D-4459-ADE6-62BFA201DB54}"/>
                  </a:ext>
                </a:extLst>
              </p:cNvPr>
              <p:cNvSpPr txBox="1"/>
              <p:nvPr/>
            </p:nvSpPr>
            <p:spPr>
              <a:xfrm rot="18752400">
                <a:off x="2461378" y="3580334"/>
                <a:ext cx="63136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𝟎</m:t>
                          </m:r>
                        </m:sub>
                      </m:sSub>
                    </m:oMath>
                  </m:oMathPara>
                </a14:m>
                <a:endParaRPr lang="en-US" sz="1200" b="1" kern="0" dirty="0">
                  <a:solidFill>
                    <a:srgbClr val="F4EEE3">
                      <a:lumMod val="25000"/>
                    </a:srgbClr>
                  </a:solidFill>
                  <a:latin typeface="Arial"/>
                  <a:cs typeface="Arial"/>
                  <a:sym typeface="Arial"/>
                </a:endParaRPr>
              </a:p>
            </p:txBody>
          </p:sp>
        </mc:Choice>
        <mc:Fallback>
          <p:sp>
            <p:nvSpPr>
              <p:cNvPr id="34" name="TextBox 44">
                <a:extLst>
                  <a:ext uri="{FF2B5EF4-FFF2-40B4-BE49-F238E27FC236}">
                    <a16:creationId xmlns:a16="http://schemas.microsoft.com/office/drawing/2014/main" id="{8764C608-B67D-4459-ADE6-62BFA201DB54}"/>
                  </a:ext>
                </a:extLst>
              </p:cNvPr>
              <p:cNvSpPr txBox="1">
                <a:spLocks noRot="1" noChangeAspect="1" noMove="1" noResize="1" noEditPoints="1" noAdjustHandles="1" noChangeArrowheads="1" noChangeShapeType="1" noTextEdit="1"/>
              </p:cNvSpPr>
              <p:nvPr/>
            </p:nvSpPr>
            <p:spPr>
              <a:xfrm rot="18752400">
                <a:off x="2461378" y="3580334"/>
                <a:ext cx="631364" cy="285206"/>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44">
                <a:extLst>
                  <a:ext uri="{FF2B5EF4-FFF2-40B4-BE49-F238E27FC236}">
                    <a16:creationId xmlns:a16="http://schemas.microsoft.com/office/drawing/2014/main" id="{26A1E36A-4E24-4C71-92BB-8F2AE809723B}"/>
                  </a:ext>
                </a:extLst>
              </p:cNvPr>
              <p:cNvSpPr txBox="1"/>
              <p:nvPr/>
            </p:nvSpPr>
            <p:spPr>
              <a:xfrm rot="19151106">
                <a:off x="2582629" y="3680730"/>
                <a:ext cx="645083"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𝟏</m:t>
                          </m:r>
                        </m:sub>
                      </m:sSub>
                    </m:oMath>
                  </m:oMathPara>
                </a14:m>
                <a:endParaRPr lang="en-US" sz="1200" b="1" i="1" kern="0" dirty="0">
                  <a:solidFill>
                    <a:srgbClr val="F4EEE3">
                      <a:lumMod val="25000"/>
                    </a:srgbClr>
                  </a:solidFill>
                  <a:latin typeface="Cambria Math" panose="02040503050406030204" pitchFamily="18" charset="0"/>
                  <a:cs typeface="Arial"/>
                  <a:sym typeface="Arial"/>
                </a:endParaRPr>
              </a:p>
            </p:txBody>
          </p:sp>
        </mc:Choice>
        <mc:Fallback>
          <p:sp>
            <p:nvSpPr>
              <p:cNvPr id="35" name="TextBox 44">
                <a:extLst>
                  <a:ext uri="{FF2B5EF4-FFF2-40B4-BE49-F238E27FC236}">
                    <a16:creationId xmlns:a16="http://schemas.microsoft.com/office/drawing/2014/main" id="{26A1E36A-4E24-4C71-92BB-8F2AE809723B}"/>
                  </a:ext>
                </a:extLst>
              </p:cNvPr>
              <p:cNvSpPr txBox="1">
                <a:spLocks noRot="1" noChangeAspect="1" noMove="1" noResize="1" noEditPoints="1" noAdjustHandles="1" noChangeArrowheads="1" noChangeShapeType="1" noTextEdit="1"/>
              </p:cNvSpPr>
              <p:nvPr/>
            </p:nvSpPr>
            <p:spPr>
              <a:xfrm rot="19151106">
                <a:off x="2582629" y="3680730"/>
                <a:ext cx="645083" cy="28520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44">
                <a:extLst>
                  <a:ext uri="{FF2B5EF4-FFF2-40B4-BE49-F238E27FC236}">
                    <a16:creationId xmlns:a16="http://schemas.microsoft.com/office/drawing/2014/main" id="{228A61F7-A338-484F-9C6B-E7652B710815}"/>
                  </a:ext>
                </a:extLst>
              </p:cNvPr>
              <p:cNvSpPr txBox="1"/>
              <p:nvPr/>
            </p:nvSpPr>
            <p:spPr>
              <a:xfrm rot="20142851">
                <a:off x="2523739" y="3876814"/>
                <a:ext cx="811906" cy="2852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sz="1600" b="1" i="1">
                    <a:solidFill>
                      <a:schemeClr val="accent3">
                        <a:lumMod val="25000"/>
                      </a:schemeClr>
                    </a:solidFill>
                    <a:latin typeface="Cambria Math" panose="02040503050406030204" pitchFamily="18" charset="0"/>
                  </a:defRPr>
                </a:lvl1p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kern="0">
                              <a:solidFill>
                                <a:srgbClr val="F4EEE3">
                                  <a:lumMod val="25000"/>
                                </a:srgbClr>
                              </a:solidFill>
                              <a:sym typeface="Arial"/>
                            </a:rPr>
                          </m:ctrlPr>
                        </m:sSubPr>
                        <m:e>
                          <m:r>
                            <a:rPr lang="en-US" sz="1200" kern="0">
                              <a:solidFill>
                                <a:srgbClr val="F4EEE3">
                                  <a:lumMod val="25000"/>
                                </a:srgbClr>
                              </a:solidFill>
                              <a:sym typeface="Arial"/>
                            </a:rPr>
                            <m:t>𝒘</m:t>
                          </m:r>
                        </m:e>
                        <m:sub>
                          <m:r>
                            <a:rPr lang="en-US" sz="1200" kern="0">
                              <a:solidFill>
                                <a:srgbClr val="F4EEE3">
                                  <a:lumMod val="25000"/>
                                </a:srgbClr>
                              </a:solidFill>
                              <a:sym typeface="Arial"/>
                            </a:rPr>
                            <m:t>𝟐</m:t>
                          </m:r>
                          <m:r>
                            <a:rPr lang="en-US" sz="1200" kern="0">
                              <a:solidFill>
                                <a:srgbClr val="F4EEE3">
                                  <a:lumMod val="25000"/>
                                </a:srgbClr>
                              </a:solidFill>
                              <a:sym typeface="Arial"/>
                            </a:rPr>
                            <m:t>,</m:t>
                          </m:r>
                          <m:r>
                            <a:rPr lang="en-US" sz="1200" kern="0">
                              <a:solidFill>
                                <a:srgbClr val="F4EEE3">
                                  <a:lumMod val="25000"/>
                                </a:srgbClr>
                              </a:solidFill>
                              <a:sym typeface="Arial"/>
                            </a:rPr>
                            <m:t>𝟐</m:t>
                          </m:r>
                        </m:sub>
                      </m:sSub>
                    </m:oMath>
                  </m:oMathPara>
                </a14:m>
                <a:endParaRPr lang="en-US" sz="1200" kern="0" dirty="0">
                  <a:solidFill>
                    <a:srgbClr val="F4EEE3">
                      <a:lumMod val="25000"/>
                    </a:srgbClr>
                  </a:solidFill>
                  <a:cs typeface="Arial"/>
                  <a:sym typeface="Arial"/>
                </a:endParaRPr>
              </a:p>
            </p:txBody>
          </p:sp>
        </mc:Choice>
        <mc:Fallback>
          <p:sp>
            <p:nvSpPr>
              <p:cNvPr id="36" name="TextBox 44">
                <a:extLst>
                  <a:ext uri="{FF2B5EF4-FFF2-40B4-BE49-F238E27FC236}">
                    <a16:creationId xmlns:a16="http://schemas.microsoft.com/office/drawing/2014/main" id="{228A61F7-A338-484F-9C6B-E7652B710815}"/>
                  </a:ext>
                </a:extLst>
              </p:cNvPr>
              <p:cNvSpPr txBox="1">
                <a:spLocks noRot="1" noChangeAspect="1" noMove="1" noResize="1" noEditPoints="1" noAdjustHandles="1" noChangeArrowheads="1" noChangeShapeType="1" noTextEdit="1"/>
              </p:cNvSpPr>
              <p:nvPr/>
            </p:nvSpPr>
            <p:spPr>
              <a:xfrm rot="20142851">
                <a:off x="2523739" y="3876814"/>
                <a:ext cx="811906" cy="28520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44">
                <a:extLst>
                  <a:ext uri="{FF2B5EF4-FFF2-40B4-BE49-F238E27FC236}">
                    <a16:creationId xmlns:a16="http://schemas.microsoft.com/office/drawing/2014/main" id="{CC1BF809-E6FF-4A79-AFDE-B7C1F05691DE}"/>
                  </a:ext>
                </a:extLst>
              </p:cNvPr>
              <p:cNvSpPr txBox="1"/>
              <p:nvPr/>
            </p:nvSpPr>
            <p:spPr>
              <a:xfrm>
                <a:off x="2500043" y="4117231"/>
                <a:ext cx="96813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𝟑</m:t>
                          </m:r>
                        </m:sub>
                      </m:sSub>
                    </m:oMath>
                  </m:oMathPara>
                </a14:m>
                <a:endParaRPr lang="en-US" sz="1200" b="1" i="1" kern="0" dirty="0">
                  <a:solidFill>
                    <a:srgbClr val="F4EEE3">
                      <a:lumMod val="25000"/>
                    </a:srgbClr>
                  </a:solidFill>
                  <a:latin typeface="Cambria Math" panose="02040503050406030204" pitchFamily="18" charset="0"/>
                  <a:cs typeface="Arial"/>
                  <a:sym typeface="Arial"/>
                </a:endParaRPr>
              </a:p>
            </p:txBody>
          </p:sp>
        </mc:Choice>
        <mc:Fallback>
          <p:sp>
            <p:nvSpPr>
              <p:cNvPr id="37" name="TextBox 44">
                <a:extLst>
                  <a:ext uri="{FF2B5EF4-FFF2-40B4-BE49-F238E27FC236}">
                    <a16:creationId xmlns:a16="http://schemas.microsoft.com/office/drawing/2014/main" id="{CC1BF809-E6FF-4A79-AFDE-B7C1F05691DE}"/>
                  </a:ext>
                </a:extLst>
              </p:cNvPr>
              <p:cNvSpPr txBox="1">
                <a:spLocks noRot="1" noChangeAspect="1" noMove="1" noResize="1" noEditPoints="1" noAdjustHandles="1" noChangeArrowheads="1" noChangeShapeType="1" noTextEdit="1"/>
              </p:cNvSpPr>
              <p:nvPr/>
            </p:nvSpPr>
            <p:spPr>
              <a:xfrm>
                <a:off x="2500043" y="4117231"/>
                <a:ext cx="968134" cy="285206"/>
              </a:xfrm>
              <a:prstGeom prst="rect">
                <a:avLst/>
              </a:prstGeom>
              <a:blipFill>
                <a:blip r:embed="rId5"/>
                <a:stretch>
                  <a:fillRect/>
                </a:stretch>
              </a:blipFill>
              <a:ln>
                <a:noFill/>
              </a:ln>
            </p:spPr>
            <p:txBody>
              <a:bodyPr/>
              <a:lstStyle/>
              <a:p>
                <a:r>
                  <a:rPr lang="en-US">
                    <a:noFill/>
                  </a:rPr>
                  <a:t> </a:t>
                </a:r>
              </a:p>
            </p:txBody>
          </p:sp>
        </mc:Fallback>
      </mc:AlternateContent>
      <p:sp>
        <p:nvSpPr>
          <p:cNvPr id="43" name="Rectangle: Rounded Corners 42">
            <a:extLst>
              <a:ext uri="{FF2B5EF4-FFF2-40B4-BE49-F238E27FC236}">
                <a16:creationId xmlns:a16="http://schemas.microsoft.com/office/drawing/2014/main" id="{F6C474A6-1058-41A5-9641-423F0DC2E0E2}"/>
              </a:ext>
            </a:extLst>
          </p:cNvPr>
          <p:cNvSpPr/>
          <p:nvPr/>
        </p:nvSpPr>
        <p:spPr>
          <a:xfrm>
            <a:off x="1427571" y="1220296"/>
            <a:ext cx="1254998" cy="4327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Input Layer</a:t>
            </a:r>
          </a:p>
        </p:txBody>
      </p:sp>
      <p:sp>
        <p:nvSpPr>
          <p:cNvPr id="44" name="Rectangle: Rounded Corners 43">
            <a:extLst>
              <a:ext uri="{FF2B5EF4-FFF2-40B4-BE49-F238E27FC236}">
                <a16:creationId xmlns:a16="http://schemas.microsoft.com/office/drawing/2014/main" id="{8194A902-187A-44BE-8CF8-E16B3912646B}"/>
              </a:ext>
            </a:extLst>
          </p:cNvPr>
          <p:cNvSpPr/>
          <p:nvPr/>
        </p:nvSpPr>
        <p:spPr>
          <a:xfrm>
            <a:off x="4603704" y="964055"/>
            <a:ext cx="1243149" cy="411491"/>
          </a:xfrm>
          <a:prstGeom prst="roundRect">
            <a:avLst/>
          </a:prstGeom>
          <a:solidFill>
            <a:srgbClr val="CF8FB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Hidden Layer</a:t>
            </a:r>
          </a:p>
        </p:txBody>
      </p:sp>
      <p:sp>
        <p:nvSpPr>
          <p:cNvPr id="45" name="Rectangle: Rounded Corners 44">
            <a:extLst>
              <a:ext uri="{FF2B5EF4-FFF2-40B4-BE49-F238E27FC236}">
                <a16:creationId xmlns:a16="http://schemas.microsoft.com/office/drawing/2014/main" id="{363CD0B0-A008-42EC-B60F-B79D98CCCB0C}"/>
              </a:ext>
            </a:extLst>
          </p:cNvPr>
          <p:cNvSpPr/>
          <p:nvPr/>
        </p:nvSpPr>
        <p:spPr>
          <a:xfrm>
            <a:off x="7301890" y="1605248"/>
            <a:ext cx="1243149" cy="411491"/>
          </a:xfrm>
          <a:prstGeom prst="roundRect">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Output Layer</a:t>
            </a:r>
          </a:p>
        </p:txBody>
      </p:sp>
      <p:cxnSp>
        <p:nvCxnSpPr>
          <p:cNvPr id="51" name="Straight Connector 50">
            <a:extLst>
              <a:ext uri="{FF2B5EF4-FFF2-40B4-BE49-F238E27FC236}">
                <a16:creationId xmlns:a16="http://schemas.microsoft.com/office/drawing/2014/main" id="{D3AA3931-D235-4C1B-8834-57386EDC0465}"/>
              </a:ext>
            </a:extLst>
          </p:cNvPr>
          <p:cNvCxnSpPr>
            <a:cxnSpLocks/>
          </p:cNvCxnSpPr>
          <p:nvPr/>
        </p:nvCxnSpPr>
        <p:spPr>
          <a:xfrm>
            <a:off x="7831603" y="4106586"/>
            <a:ext cx="9422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18CFBAD-8E69-474E-980A-0AA9D3D5CB1D}"/>
              </a:ext>
            </a:extLst>
          </p:cNvPr>
          <p:cNvCxnSpPr>
            <a:cxnSpLocks/>
          </p:cNvCxnSpPr>
          <p:nvPr/>
        </p:nvCxnSpPr>
        <p:spPr>
          <a:xfrm>
            <a:off x="7837363" y="3094143"/>
            <a:ext cx="107239"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E72E99A8-5EF1-4230-9622-EC4434CD6A08}"/>
              </a:ext>
            </a:extLst>
          </p:cNvPr>
          <p:cNvCxnSpPr>
            <a:cxnSpLocks/>
          </p:cNvCxnSpPr>
          <p:nvPr/>
        </p:nvCxnSpPr>
        <p:spPr>
          <a:xfrm flipH="1" flipV="1">
            <a:off x="7823136" y="2077124"/>
            <a:ext cx="121466" cy="1"/>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6" name="Speech Bubble: Rectangle with Corners Rounded 45">
                <a:extLst>
                  <a:ext uri="{FF2B5EF4-FFF2-40B4-BE49-F238E27FC236}">
                    <a16:creationId xmlns:a16="http://schemas.microsoft.com/office/drawing/2014/main" id="{2D4632D9-4E54-41EB-A3B5-A8DA306DA2C6}"/>
                  </a:ext>
                </a:extLst>
              </p:cNvPr>
              <p:cNvSpPr/>
              <p:nvPr/>
            </p:nvSpPr>
            <p:spPr>
              <a:xfrm>
                <a:off x="8486367" y="2670009"/>
                <a:ext cx="622932" cy="862449"/>
              </a:xfrm>
              <a:prstGeom prst="wedgeRoundRectCallout">
                <a:avLst>
                  <a:gd name="adj1" fmla="val -82958"/>
                  <a:gd name="adj2" fmla="val 20757"/>
                  <a:gd name="adj3" fmla="val 16667"/>
                </a:avLst>
              </a:prstGeom>
              <a:solidFill>
                <a:schemeClr val="accent5">
                  <a:lumMod val="40000"/>
                  <a:lumOff val="60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r>
                  <a:rPr lang="en-US" sz="750" kern="0" dirty="0">
                    <a:solidFill>
                      <a:srgbClr val="575049"/>
                    </a:solidFill>
                    <a:latin typeface="Arial"/>
                    <a:sym typeface="Arial"/>
                  </a:rPr>
                  <a:t>= Max(0, </a:t>
                </a:r>
                <a:r>
                  <a:rPr lang="ar-EG" sz="750" kern="0" dirty="0">
                    <a:solidFill>
                      <a:srgbClr val="575049"/>
                    </a:solidFill>
                    <a:latin typeface="Arial"/>
                    <a:cs typeface="Arial" panose="020B0604020202020204" pitchFamily="34" charset="0"/>
                    <a:sym typeface="Arial"/>
                  </a:rPr>
                  <a:t>  </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0</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0</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0</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1</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1</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0</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2</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2</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0</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3</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3</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0</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p>
              <a:p>
                <a:pPr algn="ctr" defTabSz="685800" rtl="0">
                  <a:buClr>
                    <a:srgbClr val="000000"/>
                  </a:buClr>
                  <a:defRPr/>
                </a:pPr>
                <a:endParaRPr lang="en-US" sz="750" kern="0" dirty="0">
                  <a:solidFill>
                    <a:srgbClr val="575049"/>
                  </a:solidFill>
                  <a:latin typeface="Arial"/>
                  <a:sym typeface="Arial"/>
                </a:endParaRPr>
              </a:p>
            </p:txBody>
          </p:sp>
        </mc:Choice>
        <mc:Fallback>
          <p:sp>
            <p:nvSpPr>
              <p:cNvPr id="46" name="Speech Bubble: Rectangle with Corners Rounded 45">
                <a:extLst>
                  <a:ext uri="{FF2B5EF4-FFF2-40B4-BE49-F238E27FC236}">
                    <a16:creationId xmlns:a16="http://schemas.microsoft.com/office/drawing/2014/main" id="{2D4632D9-4E54-41EB-A3B5-A8DA306DA2C6}"/>
                  </a:ext>
                </a:extLst>
              </p:cNvPr>
              <p:cNvSpPr>
                <a:spLocks noRot="1" noChangeAspect="1" noMove="1" noResize="1" noEditPoints="1" noAdjustHandles="1" noChangeArrowheads="1" noChangeShapeType="1" noTextEdit="1"/>
              </p:cNvSpPr>
              <p:nvPr/>
            </p:nvSpPr>
            <p:spPr>
              <a:xfrm>
                <a:off x="8486367" y="2670009"/>
                <a:ext cx="622932" cy="862449"/>
              </a:xfrm>
              <a:prstGeom prst="wedgeRoundRectCallout">
                <a:avLst>
                  <a:gd name="adj1" fmla="val -82958"/>
                  <a:gd name="adj2" fmla="val 20757"/>
                  <a:gd name="adj3" fmla="val 16667"/>
                </a:avLst>
              </a:prstGeom>
              <a:blipFill>
                <a:blip r:embed="rId6"/>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B1CEA4BC-CD15-4189-8F71-3671E1CE7F9F}"/>
                  </a:ext>
                </a:extLst>
              </p:cNvPr>
              <p:cNvSpPr/>
              <p:nvPr/>
            </p:nvSpPr>
            <p:spPr>
              <a:xfrm rot="1597079">
                <a:off x="6801868" y="2695147"/>
                <a:ext cx="827283"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ar-EG" sz="1050" i="1" kern="0">
                              <a:solidFill>
                                <a:srgbClr val="000000"/>
                              </a:solidFill>
                              <a:latin typeface="Cambria Math" panose="02040503050406030204" pitchFamily="18" charset="0"/>
                              <a:sym typeface="Arial"/>
                            </a:rPr>
                          </m:ctrlPr>
                        </m:sSubSupPr>
                        <m:e>
                          <m:r>
                            <a:rPr lang="en-US" sz="1050" i="1" kern="0">
                              <a:solidFill>
                                <a:srgbClr val="000000"/>
                              </a:solidFill>
                              <a:latin typeface="Cambria Math" panose="02040503050406030204" pitchFamily="18" charset="0"/>
                              <a:sym typeface="Arial"/>
                            </a:rPr>
                            <m:t>𝑤</m:t>
                          </m:r>
                        </m:e>
                        <m:sub>
                          <m:r>
                            <a:rPr lang="en-US" sz="1050" i="1" kern="0">
                              <a:solidFill>
                                <a:srgbClr val="000000"/>
                              </a:solidFill>
                              <a:latin typeface="Cambria Math" panose="02040503050406030204" pitchFamily="18" charset="0"/>
                              <a:sym typeface="Arial"/>
                            </a:rPr>
                            <m:t>0</m:t>
                          </m:r>
                          <m:r>
                            <a:rPr lang="en-US" sz="1050" i="1" kern="0">
                              <a:solidFill>
                                <a:srgbClr val="000000"/>
                              </a:solidFill>
                              <a:latin typeface="Cambria Math" panose="02040503050406030204" pitchFamily="18" charset="0"/>
                              <a:sym typeface="Arial"/>
                            </a:rPr>
                            <m:t>,</m:t>
                          </m:r>
                          <m:r>
                            <a:rPr lang="en-US" sz="1050" i="1" kern="0">
                              <a:solidFill>
                                <a:srgbClr val="000000"/>
                              </a:solidFill>
                              <a:latin typeface="Cambria Math" panose="02040503050406030204" pitchFamily="18" charset="0"/>
                              <a:sym typeface="Arial"/>
                            </a:rPr>
                            <m:t>0</m:t>
                          </m:r>
                        </m:sub>
                        <m:sup>
                          <m:r>
                            <a:rPr lang="en-US" sz="1050" i="1" kern="0">
                              <a:solidFill>
                                <a:srgbClr val="000000"/>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42" name="Rectangle 41">
                <a:extLst>
                  <a:ext uri="{FF2B5EF4-FFF2-40B4-BE49-F238E27FC236}">
                    <a16:creationId xmlns:a16="http://schemas.microsoft.com/office/drawing/2014/main" id="{B1CEA4BC-CD15-4189-8F71-3671E1CE7F9F}"/>
                  </a:ext>
                </a:extLst>
              </p:cNvPr>
              <p:cNvSpPr>
                <a:spLocks noRot="1" noChangeAspect="1" noMove="1" noResize="1" noEditPoints="1" noAdjustHandles="1" noChangeArrowheads="1" noChangeShapeType="1" noTextEdit="1"/>
              </p:cNvSpPr>
              <p:nvPr/>
            </p:nvSpPr>
            <p:spPr>
              <a:xfrm rot="1597079">
                <a:off x="6801868" y="2695147"/>
                <a:ext cx="827283" cy="2693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Rectangle 67">
                <a:extLst>
                  <a:ext uri="{FF2B5EF4-FFF2-40B4-BE49-F238E27FC236}">
                    <a16:creationId xmlns:a16="http://schemas.microsoft.com/office/drawing/2014/main" id="{AB4FDAD1-3F25-42CB-B425-9D75BBDEDF55}"/>
                  </a:ext>
                </a:extLst>
              </p:cNvPr>
              <p:cNvSpPr/>
              <p:nvPr/>
            </p:nvSpPr>
            <p:spPr>
              <a:xfrm rot="20895529">
                <a:off x="6669672" y="3103112"/>
                <a:ext cx="824505"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en-US" sz="1050" i="1" kern="0">
                              <a:solidFill>
                                <a:srgbClr val="000000"/>
                              </a:solidFill>
                              <a:latin typeface="Cambria Math" panose="02040503050406030204" pitchFamily="18" charset="0"/>
                              <a:sym typeface="Arial"/>
                            </a:rPr>
                          </m:ctrlPr>
                        </m:sSubSupPr>
                        <m:e>
                          <m:r>
                            <a:rPr lang="en-US" sz="1050" i="1" kern="0">
                              <a:solidFill>
                                <a:srgbClr val="000000"/>
                              </a:solidFill>
                              <a:latin typeface="Cambria Math" panose="02040503050406030204" pitchFamily="18" charset="0"/>
                              <a:sym typeface="Arial"/>
                            </a:rPr>
                            <m:t>𝑤</m:t>
                          </m:r>
                        </m:e>
                        <m:sub>
                          <m:r>
                            <a:rPr lang="en-US" sz="1050" i="1" kern="0">
                              <a:solidFill>
                                <a:srgbClr val="000000"/>
                              </a:solidFill>
                              <a:latin typeface="Cambria Math" panose="02040503050406030204" pitchFamily="18" charset="0"/>
                              <a:sym typeface="Arial"/>
                            </a:rPr>
                            <m:t>2</m:t>
                          </m:r>
                          <m:r>
                            <a:rPr lang="en-US" sz="1050" i="1" kern="0">
                              <a:solidFill>
                                <a:srgbClr val="000000"/>
                              </a:solidFill>
                              <a:latin typeface="Cambria Math" panose="02040503050406030204" pitchFamily="18" charset="0"/>
                              <a:sym typeface="Arial"/>
                            </a:rPr>
                            <m:t>,</m:t>
                          </m:r>
                          <m:r>
                            <a:rPr lang="en-US" sz="1050" i="1" kern="0">
                              <a:solidFill>
                                <a:srgbClr val="000000"/>
                              </a:solidFill>
                              <a:latin typeface="Cambria Math" panose="02040503050406030204" pitchFamily="18" charset="0"/>
                              <a:sym typeface="Arial"/>
                            </a:rPr>
                            <m:t>0</m:t>
                          </m:r>
                        </m:sub>
                        <m:sup>
                          <m:r>
                            <a:rPr lang="en-US" sz="1050" i="1" kern="0">
                              <a:solidFill>
                                <a:srgbClr val="000000"/>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68" name="Rectangle 67">
                <a:extLst>
                  <a:ext uri="{FF2B5EF4-FFF2-40B4-BE49-F238E27FC236}">
                    <a16:creationId xmlns:a16="http://schemas.microsoft.com/office/drawing/2014/main" id="{AB4FDAD1-3F25-42CB-B425-9D75BBDEDF55}"/>
                  </a:ext>
                </a:extLst>
              </p:cNvPr>
              <p:cNvSpPr>
                <a:spLocks noRot="1" noChangeAspect="1" noMove="1" noResize="1" noEditPoints="1" noAdjustHandles="1" noChangeArrowheads="1" noChangeShapeType="1" noTextEdit="1"/>
              </p:cNvSpPr>
              <p:nvPr/>
            </p:nvSpPr>
            <p:spPr>
              <a:xfrm rot="20895529">
                <a:off x="6669672" y="3103112"/>
                <a:ext cx="824505" cy="26930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64D4C1DE-7B30-4920-9542-46118E449AF9}"/>
                  </a:ext>
                </a:extLst>
              </p:cNvPr>
              <p:cNvSpPr/>
              <p:nvPr/>
            </p:nvSpPr>
            <p:spPr>
              <a:xfrm rot="847570">
                <a:off x="6689854" y="2851950"/>
                <a:ext cx="825446"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en-US" sz="1050" i="1" kern="0">
                              <a:solidFill>
                                <a:srgbClr val="000000"/>
                              </a:solidFill>
                              <a:latin typeface="Cambria Math" panose="02040503050406030204" pitchFamily="18" charset="0"/>
                              <a:sym typeface="Arial"/>
                            </a:rPr>
                          </m:ctrlPr>
                        </m:sSubSupPr>
                        <m:e>
                          <m:r>
                            <a:rPr lang="en-US" sz="1050" i="1" kern="0">
                              <a:solidFill>
                                <a:srgbClr val="000000"/>
                              </a:solidFill>
                              <a:latin typeface="Cambria Math" panose="02040503050406030204" pitchFamily="18" charset="0"/>
                              <a:sym typeface="Arial"/>
                            </a:rPr>
                            <m:t>𝑤</m:t>
                          </m:r>
                        </m:e>
                        <m:sub>
                          <m:r>
                            <a:rPr lang="en-US" sz="1050" i="1" kern="0">
                              <a:solidFill>
                                <a:srgbClr val="000000"/>
                              </a:solidFill>
                              <a:latin typeface="Cambria Math" panose="02040503050406030204" pitchFamily="18" charset="0"/>
                              <a:sym typeface="Arial"/>
                            </a:rPr>
                            <m:t>1</m:t>
                          </m:r>
                          <m:r>
                            <a:rPr lang="en-US" sz="1050" i="1" kern="0">
                              <a:solidFill>
                                <a:srgbClr val="000000"/>
                              </a:solidFill>
                              <a:latin typeface="Cambria Math" panose="02040503050406030204" pitchFamily="18" charset="0"/>
                              <a:sym typeface="Arial"/>
                            </a:rPr>
                            <m:t>,</m:t>
                          </m:r>
                          <m:r>
                            <a:rPr lang="en-US" sz="1050" i="1" kern="0">
                              <a:solidFill>
                                <a:srgbClr val="000000"/>
                              </a:solidFill>
                              <a:latin typeface="Cambria Math" panose="02040503050406030204" pitchFamily="18" charset="0"/>
                              <a:sym typeface="Arial"/>
                            </a:rPr>
                            <m:t>0</m:t>
                          </m:r>
                        </m:sub>
                        <m:sup>
                          <m:r>
                            <a:rPr lang="en-US" sz="1050" i="1" kern="0">
                              <a:solidFill>
                                <a:srgbClr val="000000"/>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9" name="Rectangle 8">
                <a:extLst>
                  <a:ext uri="{FF2B5EF4-FFF2-40B4-BE49-F238E27FC236}">
                    <a16:creationId xmlns:a16="http://schemas.microsoft.com/office/drawing/2014/main" id="{64D4C1DE-7B30-4920-9542-46118E449AF9}"/>
                  </a:ext>
                </a:extLst>
              </p:cNvPr>
              <p:cNvSpPr>
                <a:spLocks noRot="1" noChangeAspect="1" noMove="1" noResize="1" noEditPoints="1" noAdjustHandles="1" noChangeArrowheads="1" noChangeShapeType="1" noTextEdit="1"/>
              </p:cNvSpPr>
              <p:nvPr/>
            </p:nvSpPr>
            <p:spPr>
              <a:xfrm rot="847570">
                <a:off x="6689854" y="2851950"/>
                <a:ext cx="825446" cy="26930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Rectangle 68">
                <a:extLst>
                  <a:ext uri="{FF2B5EF4-FFF2-40B4-BE49-F238E27FC236}">
                    <a16:creationId xmlns:a16="http://schemas.microsoft.com/office/drawing/2014/main" id="{8E29F68E-5820-4F09-A824-3BCB7C4004B6}"/>
                  </a:ext>
                </a:extLst>
              </p:cNvPr>
              <p:cNvSpPr/>
              <p:nvPr/>
            </p:nvSpPr>
            <p:spPr>
              <a:xfrm rot="19470798">
                <a:off x="6691810" y="3313748"/>
                <a:ext cx="823850"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en-US" sz="1050" i="1" kern="0">
                              <a:solidFill>
                                <a:srgbClr val="000000"/>
                              </a:solidFill>
                              <a:latin typeface="Cambria Math" panose="02040503050406030204" pitchFamily="18" charset="0"/>
                              <a:sym typeface="Arial"/>
                            </a:rPr>
                          </m:ctrlPr>
                        </m:sSubSupPr>
                        <m:e>
                          <m:r>
                            <a:rPr lang="en-US" sz="1050" i="1" kern="0">
                              <a:solidFill>
                                <a:srgbClr val="000000"/>
                              </a:solidFill>
                              <a:latin typeface="Cambria Math" panose="02040503050406030204" pitchFamily="18" charset="0"/>
                              <a:sym typeface="Arial"/>
                            </a:rPr>
                            <m:t>𝑤</m:t>
                          </m:r>
                        </m:e>
                        <m:sub>
                          <m:r>
                            <a:rPr lang="en-US" sz="1050" i="1" kern="0">
                              <a:solidFill>
                                <a:srgbClr val="000000"/>
                              </a:solidFill>
                              <a:latin typeface="Cambria Math" panose="02040503050406030204" pitchFamily="18" charset="0"/>
                              <a:sym typeface="Arial"/>
                            </a:rPr>
                            <m:t>3</m:t>
                          </m:r>
                          <m:r>
                            <a:rPr lang="en-US" sz="1050" i="1" kern="0">
                              <a:solidFill>
                                <a:srgbClr val="000000"/>
                              </a:solidFill>
                              <a:latin typeface="Cambria Math" panose="02040503050406030204" pitchFamily="18" charset="0"/>
                              <a:sym typeface="Arial"/>
                            </a:rPr>
                            <m:t>,</m:t>
                          </m:r>
                          <m:r>
                            <a:rPr lang="en-US" sz="1050" i="1" kern="0">
                              <a:solidFill>
                                <a:srgbClr val="000000"/>
                              </a:solidFill>
                              <a:latin typeface="Cambria Math" panose="02040503050406030204" pitchFamily="18" charset="0"/>
                              <a:sym typeface="Arial"/>
                            </a:rPr>
                            <m:t>0</m:t>
                          </m:r>
                        </m:sub>
                        <m:sup>
                          <m:r>
                            <a:rPr lang="en-US" sz="1050" i="1" kern="0">
                              <a:solidFill>
                                <a:srgbClr val="000000"/>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69" name="Rectangle 68">
                <a:extLst>
                  <a:ext uri="{FF2B5EF4-FFF2-40B4-BE49-F238E27FC236}">
                    <a16:creationId xmlns:a16="http://schemas.microsoft.com/office/drawing/2014/main" id="{8E29F68E-5820-4F09-A824-3BCB7C4004B6}"/>
                  </a:ext>
                </a:extLst>
              </p:cNvPr>
              <p:cNvSpPr>
                <a:spLocks noRot="1" noChangeAspect="1" noMove="1" noResize="1" noEditPoints="1" noAdjustHandles="1" noChangeArrowheads="1" noChangeShapeType="1" noTextEdit="1"/>
              </p:cNvSpPr>
              <p:nvPr/>
            </p:nvSpPr>
            <p:spPr>
              <a:xfrm rot="19470798">
                <a:off x="6691810" y="3313748"/>
                <a:ext cx="823850" cy="26930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4" name="TextBox 333">
                <a:extLst>
                  <a:ext uri="{FF2B5EF4-FFF2-40B4-BE49-F238E27FC236}">
                    <a16:creationId xmlns:a16="http://schemas.microsoft.com/office/drawing/2014/main" id="{7BC7BA84-9CEF-4B60-A592-BB82DBC8AF8F}"/>
                  </a:ext>
                </a:extLst>
              </p:cNvPr>
              <p:cNvSpPr txBox="1"/>
              <p:nvPr/>
            </p:nvSpPr>
            <p:spPr>
              <a:xfrm>
                <a:off x="20475" y="2758533"/>
                <a:ext cx="1114382" cy="1040413"/>
              </a:xfrm>
              <a:prstGeom prst="rect">
                <a:avLst/>
              </a:prstGeom>
              <a:noFill/>
              <a:ln>
                <a:noFill/>
              </a:ln>
            </p:spPr>
            <p:txBody>
              <a:bodyPr wrap="square" lIns="0" tIns="0" rIns="0" bIns="0" rtlCol="0">
                <a:spAutoFit/>
              </a:bodyPr>
              <a:lstStyle/>
              <a:p>
                <a:pPr algn="l" defTabSz="685800" rtl="0"/>
                <a14:m>
                  <m:oMathPara xmlns:m="http://schemas.openxmlformats.org/officeDocument/2006/math">
                    <m:oMathParaPr>
                      <m:jc m:val="centerGroup"/>
                    </m:oMathParaPr>
                    <m:oMath xmlns:m="http://schemas.openxmlformats.org/officeDocument/2006/math">
                      <m:d>
                        <m:dPr>
                          <m:ctrlPr>
                            <a:rPr lang="en-US" sz="2100" i="1">
                              <a:solidFill>
                                <a:srgbClr val="70AD47">
                                  <a:lumMod val="75000"/>
                                </a:srgbClr>
                              </a:solidFill>
                              <a:latin typeface="Cambria Math" panose="02040503050406030204" pitchFamily="18" charset="0"/>
                            </a:rPr>
                          </m:ctrlPr>
                        </m:dPr>
                        <m:e>
                          <m:eqArr>
                            <m:eqArrPr>
                              <m:ctrlPr>
                                <a:rPr lang="en-US" sz="2100" i="1">
                                  <a:solidFill>
                                    <a:srgbClr val="70AD47"/>
                                  </a:solidFill>
                                  <a:latin typeface="Cambria Math" panose="02040503050406030204" pitchFamily="18" charset="0"/>
                                </a:rPr>
                              </m:ctrlPr>
                            </m:eqArrPr>
                            <m:e>
                              <m:sSub>
                                <m:sSubPr>
                                  <m:ctrlPr>
                                    <a:rPr lang="en-US" sz="2100" i="1">
                                      <a:solidFill>
                                        <a:srgbClr val="70AD47"/>
                                      </a:solidFill>
                                      <a:latin typeface="Cambria Math" panose="02040503050406030204" pitchFamily="18" charset="0"/>
                                    </a:rPr>
                                  </m:ctrlPr>
                                </m:sSubPr>
                                <m:e>
                                  <m:r>
                                    <a:rPr lang="en-US" sz="2100" b="1" i="1">
                                      <a:solidFill>
                                        <a:srgbClr val="70AD47"/>
                                      </a:solidFill>
                                      <a:latin typeface="Cambria Math" panose="02040503050406030204" pitchFamily="18" charset="0"/>
                                    </a:rPr>
                                    <m:t>𝒌</m:t>
                                  </m:r>
                                </m:e>
                                <m:sub>
                                  <m:r>
                                    <a:rPr lang="en-US" sz="2100" b="1" i="1">
                                      <a:solidFill>
                                        <a:srgbClr val="70AD47"/>
                                      </a:solidFill>
                                      <a:latin typeface="Cambria Math" panose="02040503050406030204" pitchFamily="18" charset="0"/>
                                    </a:rPr>
                                    <m:t>𝟎</m:t>
                                  </m:r>
                                  <m:r>
                                    <a:rPr lang="en-US" sz="2100" b="1" i="1">
                                      <a:solidFill>
                                        <a:srgbClr val="70AD47"/>
                                      </a:solidFill>
                                      <a:latin typeface="Cambria Math" panose="02040503050406030204" pitchFamily="18" charset="0"/>
                                    </a:rPr>
                                    <m:t>,</m:t>
                                  </m:r>
                                  <m:r>
                                    <a:rPr lang="en-US" sz="2100" b="1" i="1">
                                      <a:solidFill>
                                        <a:srgbClr val="70AD47"/>
                                      </a:solidFill>
                                      <a:latin typeface="Cambria Math" panose="02040503050406030204" pitchFamily="18" charset="0"/>
                                    </a:rPr>
                                    <m:t>𝟎</m:t>
                                  </m:r>
                                </m:sub>
                              </m:sSub>
                            </m:e>
                            <m:e>
                              <m:sSub>
                                <m:sSubPr>
                                  <m:ctrlPr>
                                    <a:rPr lang="en-US" sz="2100" i="1">
                                      <a:solidFill>
                                        <a:srgbClr val="70AD47"/>
                                      </a:solidFill>
                                      <a:latin typeface="Cambria Math" panose="02040503050406030204" pitchFamily="18" charset="0"/>
                                    </a:rPr>
                                  </m:ctrlPr>
                                </m:sSubPr>
                                <m:e>
                                  <m:r>
                                    <a:rPr lang="en-US" sz="2100" b="1" i="1">
                                      <a:solidFill>
                                        <a:srgbClr val="70AD47"/>
                                      </a:solidFill>
                                      <a:latin typeface="Cambria Math" panose="02040503050406030204" pitchFamily="18" charset="0"/>
                                    </a:rPr>
                                    <m:t>𝒌</m:t>
                                  </m:r>
                                </m:e>
                                <m:sub>
                                  <m:r>
                                    <a:rPr lang="en-US" sz="2100" b="1" i="1">
                                      <a:solidFill>
                                        <a:srgbClr val="70AD47"/>
                                      </a:solidFill>
                                      <a:latin typeface="Cambria Math" panose="02040503050406030204" pitchFamily="18" charset="0"/>
                                    </a:rPr>
                                    <m:t>𝟎</m:t>
                                  </m:r>
                                  <m:r>
                                    <a:rPr lang="en-US" sz="2100" b="1" i="1">
                                      <a:solidFill>
                                        <a:srgbClr val="70AD47"/>
                                      </a:solidFill>
                                      <a:latin typeface="Cambria Math" panose="02040503050406030204" pitchFamily="18" charset="0"/>
                                    </a:rPr>
                                    <m:t>,</m:t>
                                  </m:r>
                                  <m:r>
                                    <a:rPr lang="en-US" sz="2100" b="1" i="1">
                                      <a:solidFill>
                                        <a:srgbClr val="70AD47"/>
                                      </a:solidFill>
                                      <a:latin typeface="Cambria Math" panose="02040503050406030204" pitchFamily="18" charset="0"/>
                                    </a:rPr>
                                    <m:t>𝟏</m:t>
                                  </m:r>
                                </m:sub>
                              </m:sSub>
                            </m:e>
                            <m:e>
                              <m:sSub>
                                <m:sSubPr>
                                  <m:ctrlPr>
                                    <a:rPr lang="en-US" sz="2100" i="1">
                                      <a:solidFill>
                                        <a:srgbClr val="70AD47"/>
                                      </a:solidFill>
                                      <a:latin typeface="Cambria Math" panose="02040503050406030204" pitchFamily="18" charset="0"/>
                                    </a:rPr>
                                  </m:ctrlPr>
                                </m:sSubPr>
                                <m:e>
                                  <m:r>
                                    <a:rPr lang="en-US" sz="2100" b="1" i="1">
                                      <a:solidFill>
                                        <a:srgbClr val="70AD47"/>
                                      </a:solidFill>
                                      <a:latin typeface="Cambria Math" panose="02040503050406030204" pitchFamily="18" charset="0"/>
                                    </a:rPr>
                                    <m:t>𝒌</m:t>
                                  </m:r>
                                </m:e>
                                <m:sub>
                                  <m:r>
                                    <a:rPr lang="en-US" sz="2100" b="1" i="1">
                                      <a:solidFill>
                                        <a:srgbClr val="70AD47"/>
                                      </a:solidFill>
                                      <a:latin typeface="Cambria Math" panose="02040503050406030204" pitchFamily="18" charset="0"/>
                                    </a:rPr>
                                    <m:t>𝟎</m:t>
                                  </m:r>
                                  <m:r>
                                    <a:rPr lang="en-US" sz="2100" b="1" i="1">
                                      <a:solidFill>
                                        <a:srgbClr val="70AD47"/>
                                      </a:solidFill>
                                      <a:latin typeface="Cambria Math" panose="02040503050406030204" pitchFamily="18" charset="0"/>
                                    </a:rPr>
                                    <m:t>,</m:t>
                                  </m:r>
                                  <m:r>
                                    <a:rPr lang="en-US" sz="2100" b="1" i="1">
                                      <a:solidFill>
                                        <a:srgbClr val="70AD47"/>
                                      </a:solidFill>
                                      <a:latin typeface="Cambria Math" panose="02040503050406030204" pitchFamily="18" charset="0"/>
                                    </a:rPr>
                                    <m:t>𝟐</m:t>
                                  </m:r>
                                </m:sub>
                              </m:sSub>
                            </m:e>
                          </m:eqArr>
                        </m:e>
                      </m:d>
                    </m:oMath>
                  </m:oMathPara>
                </a14:m>
                <a:endParaRPr lang="en-US" sz="2100" dirty="0">
                  <a:solidFill>
                    <a:prstClr val="black"/>
                  </a:solidFill>
                  <a:latin typeface="Calibri" panose="020F0502020204030204"/>
                </a:endParaRPr>
              </a:p>
            </p:txBody>
          </p:sp>
        </mc:Choice>
        <mc:Fallback>
          <p:sp>
            <p:nvSpPr>
              <p:cNvPr id="334" name="TextBox 333">
                <a:extLst>
                  <a:ext uri="{FF2B5EF4-FFF2-40B4-BE49-F238E27FC236}">
                    <a16:creationId xmlns:a16="http://schemas.microsoft.com/office/drawing/2014/main" id="{7BC7BA84-9CEF-4B60-A592-BB82DBC8AF8F}"/>
                  </a:ext>
                </a:extLst>
              </p:cNvPr>
              <p:cNvSpPr txBox="1">
                <a:spLocks noRot="1" noChangeAspect="1" noMove="1" noResize="1" noEditPoints="1" noAdjustHandles="1" noChangeArrowheads="1" noChangeShapeType="1" noTextEdit="1"/>
              </p:cNvSpPr>
              <p:nvPr/>
            </p:nvSpPr>
            <p:spPr>
              <a:xfrm>
                <a:off x="20475" y="2758533"/>
                <a:ext cx="1114382" cy="1040413"/>
              </a:xfrm>
              <a:prstGeom prst="rect">
                <a:avLst/>
              </a:prstGeom>
              <a:blipFill>
                <a:blip r:embed="rId11"/>
                <a:stretch>
                  <a:fillRect/>
                </a:stretch>
              </a:blipFill>
              <a:ln>
                <a:noFill/>
              </a:ln>
            </p:spPr>
            <p:txBody>
              <a:bodyPr/>
              <a:lstStyle/>
              <a:p>
                <a:r>
                  <a:rPr lang="en-US">
                    <a:noFill/>
                  </a:rPr>
                  <a:t> </a:t>
                </a:r>
              </a:p>
            </p:txBody>
          </p:sp>
        </mc:Fallback>
      </mc:AlternateContent>
      <p:sp>
        <p:nvSpPr>
          <p:cNvPr id="29" name="Arrow: Right 28">
            <a:extLst>
              <a:ext uri="{FF2B5EF4-FFF2-40B4-BE49-F238E27FC236}">
                <a16:creationId xmlns:a16="http://schemas.microsoft.com/office/drawing/2014/main" id="{DA5AB973-5E4A-4867-9561-92431CF3924D}"/>
              </a:ext>
            </a:extLst>
          </p:cNvPr>
          <p:cNvSpPr/>
          <p:nvPr/>
        </p:nvSpPr>
        <p:spPr>
          <a:xfrm>
            <a:off x="1147357" y="3184438"/>
            <a:ext cx="437432" cy="22862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endParaRPr lang="en-US" sz="135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189" name="TextBox 44">
                <a:extLst>
                  <a:ext uri="{FF2B5EF4-FFF2-40B4-BE49-F238E27FC236}">
                    <a16:creationId xmlns:a16="http://schemas.microsoft.com/office/drawing/2014/main" id="{75234E25-B447-4552-BB9D-B8D80A862C2D}"/>
                  </a:ext>
                </a:extLst>
              </p:cNvPr>
              <p:cNvSpPr txBox="1"/>
              <p:nvPr/>
            </p:nvSpPr>
            <p:spPr>
              <a:xfrm rot="1557589">
                <a:off x="2267824" y="2482791"/>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𝟑</m:t>
                          </m:r>
                        </m:sub>
                      </m:sSub>
                    </m:oMath>
                  </m:oMathPara>
                </a14:m>
                <a:endParaRPr lang="en-US" sz="1200" b="1" kern="0" dirty="0">
                  <a:solidFill>
                    <a:srgbClr val="6B8335">
                      <a:lumMod val="75000"/>
                    </a:srgbClr>
                  </a:solidFill>
                  <a:latin typeface="Arial"/>
                  <a:cs typeface="Arial"/>
                  <a:sym typeface="Arial"/>
                </a:endParaRPr>
              </a:p>
            </p:txBody>
          </p:sp>
        </mc:Choice>
        <mc:Fallback>
          <p:sp>
            <p:nvSpPr>
              <p:cNvPr id="189" name="TextBox 44">
                <a:extLst>
                  <a:ext uri="{FF2B5EF4-FFF2-40B4-BE49-F238E27FC236}">
                    <a16:creationId xmlns:a16="http://schemas.microsoft.com/office/drawing/2014/main" id="{75234E25-B447-4552-BB9D-B8D80A862C2D}"/>
                  </a:ext>
                </a:extLst>
              </p:cNvPr>
              <p:cNvSpPr txBox="1">
                <a:spLocks noRot="1" noChangeAspect="1" noMove="1" noResize="1" noEditPoints="1" noAdjustHandles="1" noChangeArrowheads="1" noChangeShapeType="1" noTextEdit="1"/>
              </p:cNvSpPr>
              <p:nvPr/>
            </p:nvSpPr>
            <p:spPr>
              <a:xfrm rot="1557589">
                <a:off x="2267824" y="2482791"/>
                <a:ext cx="1129474" cy="285206"/>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0" name="TextBox 44">
                <a:extLst>
                  <a:ext uri="{FF2B5EF4-FFF2-40B4-BE49-F238E27FC236}">
                    <a16:creationId xmlns:a16="http://schemas.microsoft.com/office/drawing/2014/main" id="{C2BFB86B-E261-4114-B31A-A85AC0425B77}"/>
                  </a:ext>
                </a:extLst>
              </p:cNvPr>
              <p:cNvSpPr txBox="1"/>
              <p:nvPr/>
            </p:nvSpPr>
            <p:spPr>
              <a:xfrm rot="241967">
                <a:off x="2364014" y="2185291"/>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𝟏</m:t>
                          </m:r>
                        </m:sub>
                      </m:sSub>
                    </m:oMath>
                  </m:oMathPara>
                </a14:m>
                <a:endParaRPr lang="en-US" sz="1200" b="1" kern="0" dirty="0">
                  <a:solidFill>
                    <a:srgbClr val="6B8335">
                      <a:lumMod val="75000"/>
                    </a:srgbClr>
                  </a:solidFill>
                  <a:latin typeface="Arial"/>
                  <a:cs typeface="Arial"/>
                  <a:sym typeface="Arial"/>
                </a:endParaRPr>
              </a:p>
            </p:txBody>
          </p:sp>
        </mc:Choice>
        <mc:Fallback>
          <p:sp>
            <p:nvSpPr>
              <p:cNvPr id="190" name="TextBox 44">
                <a:extLst>
                  <a:ext uri="{FF2B5EF4-FFF2-40B4-BE49-F238E27FC236}">
                    <a16:creationId xmlns:a16="http://schemas.microsoft.com/office/drawing/2014/main" id="{C2BFB86B-E261-4114-B31A-A85AC0425B77}"/>
                  </a:ext>
                </a:extLst>
              </p:cNvPr>
              <p:cNvSpPr txBox="1">
                <a:spLocks noRot="1" noChangeAspect="1" noMove="1" noResize="1" noEditPoints="1" noAdjustHandles="1" noChangeArrowheads="1" noChangeShapeType="1" noTextEdit="1"/>
              </p:cNvSpPr>
              <p:nvPr/>
            </p:nvSpPr>
            <p:spPr>
              <a:xfrm rot="241967">
                <a:off x="2364014" y="2185291"/>
                <a:ext cx="1129474" cy="285206"/>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1" name="TextBox 44">
                <a:extLst>
                  <a:ext uri="{FF2B5EF4-FFF2-40B4-BE49-F238E27FC236}">
                    <a16:creationId xmlns:a16="http://schemas.microsoft.com/office/drawing/2014/main" id="{001D7F2C-7FAA-4CB3-A98C-62A93C377194}"/>
                  </a:ext>
                </a:extLst>
              </p:cNvPr>
              <p:cNvSpPr txBox="1"/>
              <p:nvPr/>
            </p:nvSpPr>
            <p:spPr>
              <a:xfrm rot="20720003">
                <a:off x="2329326" y="2006086"/>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𝟎</m:t>
                          </m:r>
                        </m:sub>
                      </m:sSub>
                    </m:oMath>
                  </m:oMathPara>
                </a14:m>
                <a:endParaRPr lang="en-US" sz="1200" b="1" kern="0" dirty="0">
                  <a:solidFill>
                    <a:srgbClr val="6B8335">
                      <a:lumMod val="75000"/>
                    </a:srgbClr>
                  </a:solidFill>
                  <a:latin typeface="Arial"/>
                  <a:cs typeface="Arial"/>
                  <a:sym typeface="Arial"/>
                </a:endParaRPr>
              </a:p>
            </p:txBody>
          </p:sp>
        </mc:Choice>
        <mc:Fallback>
          <p:sp>
            <p:nvSpPr>
              <p:cNvPr id="191" name="TextBox 44">
                <a:extLst>
                  <a:ext uri="{FF2B5EF4-FFF2-40B4-BE49-F238E27FC236}">
                    <a16:creationId xmlns:a16="http://schemas.microsoft.com/office/drawing/2014/main" id="{001D7F2C-7FAA-4CB3-A98C-62A93C377194}"/>
                  </a:ext>
                </a:extLst>
              </p:cNvPr>
              <p:cNvSpPr txBox="1">
                <a:spLocks noRot="1" noChangeAspect="1" noMove="1" noResize="1" noEditPoints="1" noAdjustHandles="1" noChangeArrowheads="1" noChangeShapeType="1" noTextEdit="1"/>
              </p:cNvSpPr>
              <p:nvPr/>
            </p:nvSpPr>
            <p:spPr>
              <a:xfrm rot="20720003">
                <a:off x="2329326" y="2006086"/>
                <a:ext cx="1129474" cy="285206"/>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3" name="TextBox 44">
                <a:extLst>
                  <a:ext uri="{FF2B5EF4-FFF2-40B4-BE49-F238E27FC236}">
                    <a16:creationId xmlns:a16="http://schemas.microsoft.com/office/drawing/2014/main" id="{0F92F784-E7C4-4F1C-AC46-552E45D3E8F7}"/>
                  </a:ext>
                </a:extLst>
              </p:cNvPr>
              <p:cNvSpPr txBox="1"/>
              <p:nvPr/>
            </p:nvSpPr>
            <p:spPr>
              <a:xfrm rot="20522174">
                <a:off x="2504467" y="2929095"/>
                <a:ext cx="769253"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𝟏</m:t>
                          </m:r>
                        </m:sub>
                      </m:sSub>
                    </m:oMath>
                  </m:oMathPara>
                </a14:m>
                <a:endParaRPr lang="en-US" sz="1200" b="1" kern="0" dirty="0">
                  <a:solidFill>
                    <a:srgbClr val="FFF9E8">
                      <a:lumMod val="50000"/>
                    </a:srgbClr>
                  </a:solidFill>
                  <a:latin typeface="Arial"/>
                  <a:cs typeface="Arial"/>
                  <a:sym typeface="Arial"/>
                </a:endParaRPr>
              </a:p>
            </p:txBody>
          </p:sp>
        </mc:Choice>
        <mc:Fallback>
          <p:sp>
            <p:nvSpPr>
              <p:cNvPr id="193" name="TextBox 44">
                <a:extLst>
                  <a:ext uri="{FF2B5EF4-FFF2-40B4-BE49-F238E27FC236}">
                    <a16:creationId xmlns:a16="http://schemas.microsoft.com/office/drawing/2014/main" id="{0F92F784-E7C4-4F1C-AC46-552E45D3E8F7}"/>
                  </a:ext>
                </a:extLst>
              </p:cNvPr>
              <p:cNvSpPr txBox="1">
                <a:spLocks noRot="1" noChangeAspect="1" noMove="1" noResize="1" noEditPoints="1" noAdjustHandles="1" noChangeArrowheads="1" noChangeShapeType="1" noTextEdit="1"/>
              </p:cNvSpPr>
              <p:nvPr/>
            </p:nvSpPr>
            <p:spPr>
              <a:xfrm rot="20522174">
                <a:off x="2504467" y="2929095"/>
                <a:ext cx="769253" cy="285206"/>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4" name="TextBox 44">
                <a:extLst>
                  <a:ext uri="{FF2B5EF4-FFF2-40B4-BE49-F238E27FC236}">
                    <a16:creationId xmlns:a16="http://schemas.microsoft.com/office/drawing/2014/main" id="{265AE4B4-3B3E-49F3-8D73-807B3364DAAD}"/>
                  </a:ext>
                </a:extLst>
              </p:cNvPr>
              <p:cNvSpPr txBox="1"/>
              <p:nvPr/>
            </p:nvSpPr>
            <p:spPr>
              <a:xfrm rot="19617448">
                <a:off x="2298708" y="2790428"/>
                <a:ext cx="924358" cy="2852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sz="1600" b="1" i="1">
                    <a:solidFill>
                      <a:schemeClr val="bg1">
                        <a:lumMod val="50000"/>
                      </a:schemeClr>
                    </a:solidFill>
                    <a:latin typeface="Cambria Math" panose="02040503050406030204" pitchFamily="18" charset="0"/>
                  </a:defRPr>
                </a:lvl1p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kern="0">
                              <a:solidFill>
                                <a:srgbClr val="FFF9E8">
                                  <a:lumMod val="50000"/>
                                </a:srgbClr>
                              </a:solidFill>
                              <a:sym typeface="Arial"/>
                            </a:rPr>
                          </m:ctrlPr>
                        </m:sSubPr>
                        <m:e>
                          <m:r>
                            <a:rPr lang="en-US" sz="1200" kern="0">
                              <a:solidFill>
                                <a:srgbClr val="FFF9E8">
                                  <a:lumMod val="50000"/>
                                </a:srgbClr>
                              </a:solidFill>
                              <a:sym typeface="Arial"/>
                            </a:rPr>
                            <m:t>𝒘</m:t>
                          </m:r>
                        </m:e>
                        <m:sub>
                          <m:r>
                            <a:rPr lang="en-US" sz="1200" kern="0">
                              <a:solidFill>
                                <a:srgbClr val="FFF9E8">
                                  <a:lumMod val="50000"/>
                                </a:srgbClr>
                              </a:solidFill>
                              <a:sym typeface="Arial"/>
                            </a:rPr>
                            <m:t>𝟏</m:t>
                          </m:r>
                          <m:r>
                            <a:rPr lang="en-US" sz="1200" kern="0">
                              <a:solidFill>
                                <a:srgbClr val="FFF9E8">
                                  <a:lumMod val="50000"/>
                                </a:srgbClr>
                              </a:solidFill>
                              <a:sym typeface="Arial"/>
                            </a:rPr>
                            <m:t>,</m:t>
                          </m:r>
                          <m:r>
                            <a:rPr lang="en-US" sz="1200" kern="0">
                              <a:solidFill>
                                <a:srgbClr val="FFF9E8">
                                  <a:lumMod val="50000"/>
                                </a:srgbClr>
                              </a:solidFill>
                              <a:sym typeface="Arial"/>
                            </a:rPr>
                            <m:t>𝟎</m:t>
                          </m:r>
                        </m:sub>
                      </m:sSub>
                    </m:oMath>
                  </m:oMathPara>
                </a14:m>
                <a:endParaRPr lang="en-US" sz="1200" kern="0" dirty="0">
                  <a:solidFill>
                    <a:srgbClr val="FFF9E8">
                      <a:lumMod val="50000"/>
                    </a:srgbClr>
                  </a:solidFill>
                  <a:cs typeface="Arial"/>
                  <a:sym typeface="Arial"/>
                </a:endParaRPr>
              </a:p>
            </p:txBody>
          </p:sp>
        </mc:Choice>
        <mc:Fallback>
          <p:sp>
            <p:nvSpPr>
              <p:cNvPr id="194" name="TextBox 44">
                <a:extLst>
                  <a:ext uri="{FF2B5EF4-FFF2-40B4-BE49-F238E27FC236}">
                    <a16:creationId xmlns:a16="http://schemas.microsoft.com/office/drawing/2014/main" id="{265AE4B4-3B3E-49F3-8D73-807B3364DAAD}"/>
                  </a:ext>
                </a:extLst>
              </p:cNvPr>
              <p:cNvSpPr txBox="1">
                <a:spLocks noRot="1" noChangeAspect="1" noMove="1" noResize="1" noEditPoints="1" noAdjustHandles="1" noChangeArrowheads="1" noChangeShapeType="1" noTextEdit="1"/>
              </p:cNvSpPr>
              <p:nvPr/>
            </p:nvSpPr>
            <p:spPr>
              <a:xfrm rot="19617448">
                <a:off x="2298708" y="2790428"/>
                <a:ext cx="924358" cy="285206"/>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5" name="TextBox 44">
                <a:extLst>
                  <a:ext uri="{FF2B5EF4-FFF2-40B4-BE49-F238E27FC236}">
                    <a16:creationId xmlns:a16="http://schemas.microsoft.com/office/drawing/2014/main" id="{F713BA6D-45F9-4BDE-BFFA-E60C73187655}"/>
                  </a:ext>
                </a:extLst>
              </p:cNvPr>
              <p:cNvSpPr txBox="1"/>
              <p:nvPr/>
            </p:nvSpPr>
            <p:spPr>
              <a:xfrm>
                <a:off x="2443562" y="3118564"/>
                <a:ext cx="91771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𝟐</m:t>
                          </m:r>
                        </m:sub>
                      </m:sSub>
                    </m:oMath>
                  </m:oMathPara>
                </a14:m>
                <a:endParaRPr lang="en-US" sz="1200" b="1" kern="0" dirty="0">
                  <a:solidFill>
                    <a:srgbClr val="FFF9E8">
                      <a:lumMod val="50000"/>
                    </a:srgbClr>
                  </a:solidFill>
                  <a:latin typeface="Arial"/>
                  <a:cs typeface="Arial"/>
                  <a:sym typeface="Arial"/>
                </a:endParaRPr>
              </a:p>
            </p:txBody>
          </p:sp>
        </mc:Choice>
        <mc:Fallback>
          <p:sp>
            <p:nvSpPr>
              <p:cNvPr id="195" name="TextBox 44">
                <a:extLst>
                  <a:ext uri="{FF2B5EF4-FFF2-40B4-BE49-F238E27FC236}">
                    <a16:creationId xmlns:a16="http://schemas.microsoft.com/office/drawing/2014/main" id="{F713BA6D-45F9-4BDE-BFFA-E60C73187655}"/>
                  </a:ext>
                </a:extLst>
              </p:cNvPr>
              <p:cNvSpPr txBox="1">
                <a:spLocks noRot="1" noChangeAspect="1" noMove="1" noResize="1" noEditPoints="1" noAdjustHandles="1" noChangeArrowheads="1" noChangeShapeType="1" noTextEdit="1"/>
              </p:cNvSpPr>
              <p:nvPr/>
            </p:nvSpPr>
            <p:spPr>
              <a:xfrm>
                <a:off x="2443562" y="3118564"/>
                <a:ext cx="917714" cy="285206"/>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6" name="TextBox 44">
                <a:extLst>
                  <a:ext uri="{FF2B5EF4-FFF2-40B4-BE49-F238E27FC236}">
                    <a16:creationId xmlns:a16="http://schemas.microsoft.com/office/drawing/2014/main" id="{A3B8170C-EDD7-453E-B986-36A0C3D57995}"/>
                  </a:ext>
                </a:extLst>
              </p:cNvPr>
              <p:cNvSpPr txBox="1"/>
              <p:nvPr/>
            </p:nvSpPr>
            <p:spPr>
              <a:xfrm rot="1289286">
                <a:off x="2475634" y="3286180"/>
                <a:ext cx="750512"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𝟑</m:t>
                          </m:r>
                        </m:sub>
                      </m:sSub>
                    </m:oMath>
                  </m:oMathPara>
                </a14:m>
                <a:endParaRPr lang="en-US" sz="1200" b="1" kern="0" dirty="0">
                  <a:solidFill>
                    <a:srgbClr val="FFF9E8">
                      <a:lumMod val="50000"/>
                    </a:srgbClr>
                  </a:solidFill>
                  <a:latin typeface="Arial"/>
                  <a:cs typeface="Arial"/>
                  <a:sym typeface="Arial"/>
                </a:endParaRPr>
              </a:p>
            </p:txBody>
          </p:sp>
        </mc:Choice>
        <mc:Fallback>
          <p:sp>
            <p:nvSpPr>
              <p:cNvPr id="196" name="TextBox 44">
                <a:extLst>
                  <a:ext uri="{FF2B5EF4-FFF2-40B4-BE49-F238E27FC236}">
                    <a16:creationId xmlns:a16="http://schemas.microsoft.com/office/drawing/2014/main" id="{A3B8170C-EDD7-453E-B986-36A0C3D57995}"/>
                  </a:ext>
                </a:extLst>
              </p:cNvPr>
              <p:cNvSpPr txBox="1">
                <a:spLocks noRot="1" noChangeAspect="1" noMove="1" noResize="1" noEditPoints="1" noAdjustHandles="1" noChangeArrowheads="1" noChangeShapeType="1" noTextEdit="1"/>
              </p:cNvSpPr>
              <p:nvPr/>
            </p:nvSpPr>
            <p:spPr>
              <a:xfrm rot="1289286">
                <a:off x="2475634" y="3286180"/>
                <a:ext cx="750512" cy="285206"/>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TextBox 44">
                <a:extLst>
                  <a:ext uri="{FF2B5EF4-FFF2-40B4-BE49-F238E27FC236}">
                    <a16:creationId xmlns:a16="http://schemas.microsoft.com/office/drawing/2014/main" id="{83BE216F-8DC9-42EA-9A68-A11202329F0E}"/>
                  </a:ext>
                </a:extLst>
              </p:cNvPr>
              <p:cNvSpPr txBox="1"/>
              <p:nvPr/>
            </p:nvSpPr>
            <p:spPr>
              <a:xfrm rot="1140888">
                <a:off x="2311728" y="2345253"/>
                <a:ext cx="114781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𝟐</m:t>
                          </m:r>
                        </m:sub>
                      </m:sSub>
                    </m:oMath>
                  </m:oMathPara>
                </a14:m>
                <a:endParaRPr lang="en-US" sz="1200" b="1" kern="0" dirty="0">
                  <a:solidFill>
                    <a:srgbClr val="6B8335">
                      <a:lumMod val="75000"/>
                    </a:srgbClr>
                  </a:solidFill>
                  <a:latin typeface="Arial"/>
                  <a:cs typeface="Arial"/>
                  <a:sym typeface="Arial"/>
                </a:endParaRPr>
              </a:p>
            </p:txBody>
          </p:sp>
        </mc:Choice>
        <mc:Fallback>
          <p:sp>
            <p:nvSpPr>
              <p:cNvPr id="105" name="TextBox 44">
                <a:extLst>
                  <a:ext uri="{FF2B5EF4-FFF2-40B4-BE49-F238E27FC236}">
                    <a16:creationId xmlns:a16="http://schemas.microsoft.com/office/drawing/2014/main" id="{83BE216F-8DC9-42EA-9A68-A11202329F0E}"/>
                  </a:ext>
                </a:extLst>
              </p:cNvPr>
              <p:cNvSpPr txBox="1">
                <a:spLocks noRot="1" noChangeAspect="1" noMove="1" noResize="1" noEditPoints="1" noAdjustHandles="1" noChangeArrowheads="1" noChangeShapeType="1" noTextEdit="1"/>
              </p:cNvSpPr>
              <p:nvPr/>
            </p:nvSpPr>
            <p:spPr>
              <a:xfrm rot="1140888">
                <a:off x="2311728" y="2345253"/>
                <a:ext cx="1147814" cy="285206"/>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5" name="Flowchart: Connector 7">
                <a:extLst>
                  <a:ext uri="{FF2B5EF4-FFF2-40B4-BE49-F238E27FC236}">
                    <a16:creationId xmlns:a16="http://schemas.microsoft.com/office/drawing/2014/main" id="{C92099A5-8745-4544-ADE1-B358C1E345AA}"/>
                  </a:ext>
                </a:extLst>
              </p:cNvPr>
              <p:cNvSpPr/>
              <p:nvPr/>
            </p:nvSpPr>
            <p:spPr>
              <a:xfrm>
                <a:off x="7653608" y="2921360"/>
                <a:ext cx="580172" cy="528084"/>
              </a:xfrm>
              <a:prstGeom prst="flowChartConnector">
                <a:avLst/>
              </a:prstGeom>
              <a:solidFill>
                <a:schemeClr val="accent1">
                  <a:lumMod val="60000"/>
                  <a:lumOff val="40000"/>
                </a:scheme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500" i="1" kern="0" dirty="0">
                              <a:solidFill>
                                <a:srgbClr val="FFF9E8"/>
                              </a:solidFill>
                              <a:latin typeface="Cambria Math" panose="02040503050406030204" pitchFamily="18" charset="0"/>
                              <a:sym typeface="Arial"/>
                            </a:rPr>
                          </m:ctrlPr>
                        </m:sSubPr>
                        <m:e>
                          <m:r>
                            <a:rPr lang="en-US" sz="1500" kern="0" dirty="0">
                              <a:solidFill>
                                <a:srgbClr val="FFF9E8"/>
                              </a:solidFill>
                              <a:latin typeface="Cambria Math" panose="02040503050406030204" pitchFamily="18" charset="0"/>
                              <a:sym typeface="Arial"/>
                            </a:rPr>
                            <m:t>   </m:t>
                          </m:r>
                          <m:r>
                            <m:rPr>
                              <m:sty m:val="p"/>
                            </m:rPr>
                            <a:rPr lang="en-US" sz="1500" kern="0" dirty="0">
                              <a:solidFill>
                                <a:srgbClr val="FFF9E8"/>
                              </a:solidFill>
                              <a:latin typeface="Cambria Math" panose="02040503050406030204" pitchFamily="18" charset="0"/>
                              <a:sym typeface="Arial"/>
                            </a:rPr>
                            <m:t>Z</m:t>
                          </m:r>
                        </m:e>
                        <m:sub>
                          <m:r>
                            <a:rPr lang="en-US" sz="1500" kern="0" dirty="0">
                              <a:solidFill>
                                <a:srgbClr val="FFF9E8"/>
                              </a:solidFill>
                              <a:latin typeface="Cambria Math" panose="02040503050406030204" pitchFamily="18" charset="0"/>
                              <a:sym typeface="Arial"/>
                            </a:rPr>
                            <m:t>0</m:t>
                          </m:r>
                        </m:sub>
                      </m:sSub>
                    </m:oMath>
                  </m:oMathPara>
                </a14:m>
                <a:endParaRPr lang="en-US" sz="1500" kern="0" dirty="0">
                  <a:solidFill>
                    <a:srgbClr val="FFF9E8"/>
                  </a:solidFill>
                  <a:latin typeface="Arial"/>
                  <a:sym typeface="Arial"/>
                </a:endParaRPr>
              </a:p>
            </p:txBody>
          </p:sp>
        </mc:Choice>
        <mc:Fallback>
          <p:sp>
            <p:nvSpPr>
              <p:cNvPr id="185" name="Flowchart: Connector 7">
                <a:extLst>
                  <a:ext uri="{FF2B5EF4-FFF2-40B4-BE49-F238E27FC236}">
                    <a16:creationId xmlns:a16="http://schemas.microsoft.com/office/drawing/2014/main" id="{C92099A5-8745-4544-ADE1-B358C1E345AA}"/>
                  </a:ext>
                </a:extLst>
              </p:cNvPr>
              <p:cNvSpPr>
                <a:spLocks noRot="1" noChangeAspect="1" noMove="1" noResize="1" noEditPoints="1" noAdjustHandles="1" noChangeArrowheads="1" noChangeShapeType="1" noTextEdit="1"/>
              </p:cNvSpPr>
              <p:nvPr/>
            </p:nvSpPr>
            <p:spPr>
              <a:xfrm>
                <a:off x="7653608" y="2921360"/>
                <a:ext cx="580172" cy="528084"/>
              </a:xfrm>
              <a:prstGeom prst="flowChartConnector">
                <a:avLst/>
              </a:prstGeom>
              <a:blipFill>
                <a:blip r:embed="rId20"/>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sp>
        <p:nvSpPr>
          <p:cNvPr id="5" name="Rectangle: Rounded Corners 4">
            <a:extLst>
              <a:ext uri="{FF2B5EF4-FFF2-40B4-BE49-F238E27FC236}">
                <a16:creationId xmlns:a16="http://schemas.microsoft.com/office/drawing/2014/main" id="{A363CDBA-2E0A-41A1-B81A-7C8C5313D165}"/>
              </a:ext>
            </a:extLst>
          </p:cNvPr>
          <p:cNvSpPr/>
          <p:nvPr/>
        </p:nvSpPr>
        <p:spPr>
          <a:xfrm>
            <a:off x="1725331" y="1846526"/>
            <a:ext cx="647130" cy="3018353"/>
          </a:xfrm>
          <a:prstGeom prst="roundRect">
            <a:avLst/>
          </a:prstGeom>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85800" rtl="0">
              <a:buClr>
                <a:srgbClr val="000000"/>
              </a:buClr>
              <a:defRPr/>
            </a:pPr>
            <a:endParaRPr lang="en-US" sz="1050" kern="0">
              <a:solidFill>
                <a:srgbClr val="FFF9E8"/>
              </a:solidFill>
              <a:latin typeface="Arial"/>
              <a:sym typeface="Arial"/>
            </a:endParaRPr>
          </a:p>
        </p:txBody>
      </p:sp>
      <mc:AlternateContent xmlns:mc="http://schemas.openxmlformats.org/markup-compatibility/2006">
        <mc:Choice xmlns:a14="http://schemas.microsoft.com/office/drawing/2010/main" Requires="a14">
          <p:sp>
            <p:nvSpPr>
              <p:cNvPr id="12" name="Flowchart: Connector 6">
                <a:extLst>
                  <a:ext uri="{FF2B5EF4-FFF2-40B4-BE49-F238E27FC236}">
                    <a16:creationId xmlns:a16="http://schemas.microsoft.com/office/drawing/2014/main" id="{FDAE1503-713D-4E00-947F-94A2A0E9EBB9}"/>
                  </a:ext>
                </a:extLst>
              </p:cNvPr>
              <p:cNvSpPr/>
              <p:nvPr/>
            </p:nvSpPr>
            <p:spPr>
              <a:xfrm>
                <a:off x="1752423" y="2004572"/>
                <a:ext cx="601691" cy="615697"/>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350" i="1">
                              <a:solidFill>
                                <a:prstClr val="white"/>
                              </a:solidFill>
                              <a:latin typeface="Cambria Math" panose="02040503050406030204" pitchFamily="18" charset="0"/>
                            </a:rPr>
                          </m:ctrlPr>
                        </m:sSubPr>
                        <m:e>
                          <m:r>
                            <a:rPr lang="en-US" sz="1350" b="1" i="1">
                              <a:solidFill>
                                <a:prstClr val="white"/>
                              </a:solidFill>
                              <a:latin typeface="Cambria Math" panose="02040503050406030204" pitchFamily="18" charset="0"/>
                            </a:rPr>
                            <m:t>𝒌</m:t>
                          </m:r>
                        </m:e>
                        <m:sub>
                          <m:r>
                            <a:rPr lang="en-US" sz="1350" b="1" i="1">
                              <a:solidFill>
                                <a:prstClr val="white"/>
                              </a:solidFill>
                              <a:latin typeface="Cambria Math" panose="02040503050406030204" pitchFamily="18" charset="0"/>
                            </a:rPr>
                            <m:t>𝟎</m:t>
                          </m:r>
                          <m:r>
                            <a:rPr lang="en-US" sz="1350" b="1" i="1">
                              <a:solidFill>
                                <a:prstClr val="white"/>
                              </a:solidFill>
                              <a:latin typeface="Cambria Math" panose="02040503050406030204" pitchFamily="18" charset="0"/>
                            </a:rPr>
                            <m:t>,</m:t>
                          </m:r>
                          <m:r>
                            <a:rPr lang="en-US" sz="1350" b="1" i="1">
                              <a:solidFill>
                                <a:prstClr val="white"/>
                              </a:solidFill>
                              <a:latin typeface="Cambria Math" panose="02040503050406030204" pitchFamily="18" charset="0"/>
                            </a:rPr>
                            <m:t>𝟎</m:t>
                          </m:r>
                        </m:sub>
                      </m:sSub>
                    </m:oMath>
                  </m:oMathPara>
                </a14:m>
                <a:endParaRPr lang="en-US" sz="1350" kern="0" dirty="0">
                  <a:solidFill>
                    <a:prstClr val="white"/>
                  </a:solidFill>
                  <a:latin typeface="Arial"/>
                  <a:sym typeface="Arial"/>
                </a:endParaRPr>
              </a:p>
            </p:txBody>
          </p:sp>
        </mc:Choice>
        <mc:Fallback>
          <p:sp>
            <p:nvSpPr>
              <p:cNvPr id="12" name="Flowchart: Connector 6">
                <a:extLst>
                  <a:ext uri="{FF2B5EF4-FFF2-40B4-BE49-F238E27FC236}">
                    <a16:creationId xmlns:a16="http://schemas.microsoft.com/office/drawing/2014/main" id="{FDAE1503-713D-4E00-947F-94A2A0E9EBB9}"/>
                  </a:ext>
                </a:extLst>
              </p:cNvPr>
              <p:cNvSpPr>
                <a:spLocks noRot="1" noChangeAspect="1" noMove="1" noResize="1" noEditPoints="1" noAdjustHandles="1" noChangeArrowheads="1" noChangeShapeType="1" noTextEdit="1"/>
              </p:cNvSpPr>
              <p:nvPr/>
            </p:nvSpPr>
            <p:spPr>
              <a:xfrm>
                <a:off x="1752423" y="2004572"/>
                <a:ext cx="601691" cy="615697"/>
              </a:xfrm>
              <a:prstGeom prst="flowChartConnector">
                <a:avLst/>
              </a:prstGeom>
              <a:blipFill>
                <a:blip r:embed="rId21"/>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Flowchart: Connector 6">
                <a:extLst>
                  <a:ext uri="{FF2B5EF4-FFF2-40B4-BE49-F238E27FC236}">
                    <a16:creationId xmlns:a16="http://schemas.microsoft.com/office/drawing/2014/main" id="{22CBC2DE-1D58-4CD7-8E58-D347AA304B98}"/>
                  </a:ext>
                </a:extLst>
              </p:cNvPr>
              <p:cNvSpPr/>
              <p:nvPr/>
            </p:nvSpPr>
            <p:spPr>
              <a:xfrm>
                <a:off x="1752470" y="2953070"/>
                <a:ext cx="606708" cy="615696"/>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350" i="1">
                              <a:solidFill>
                                <a:prstClr val="white"/>
                              </a:solidFill>
                              <a:latin typeface="Cambria Math" panose="02040503050406030204" pitchFamily="18" charset="0"/>
                            </a:rPr>
                          </m:ctrlPr>
                        </m:sSubPr>
                        <m:e>
                          <m:r>
                            <a:rPr lang="en-US" sz="1350" b="1" i="1">
                              <a:solidFill>
                                <a:prstClr val="white"/>
                              </a:solidFill>
                              <a:latin typeface="Cambria Math" panose="02040503050406030204" pitchFamily="18" charset="0"/>
                            </a:rPr>
                            <m:t>𝒌</m:t>
                          </m:r>
                        </m:e>
                        <m:sub>
                          <m:r>
                            <a:rPr lang="en-US" sz="1350" b="1" i="1">
                              <a:solidFill>
                                <a:prstClr val="white"/>
                              </a:solidFill>
                              <a:latin typeface="Cambria Math" panose="02040503050406030204" pitchFamily="18" charset="0"/>
                            </a:rPr>
                            <m:t>𝟎</m:t>
                          </m:r>
                          <m:r>
                            <a:rPr lang="en-US" sz="1350" b="1" i="1">
                              <a:solidFill>
                                <a:prstClr val="white"/>
                              </a:solidFill>
                              <a:latin typeface="Cambria Math" panose="02040503050406030204" pitchFamily="18" charset="0"/>
                            </a:rPr>
                            <m:t>,</m:t>
                          </m:r>
                          <m:r>
                            <a:rPr lang="en-US" sz="1350" b="1" i="1">
                              <a:solidFill>
                                <a:prstClr val="white"/>
                              </a:solidFill>
                              <a:latin typeface="Cambria Math" panose="02040503050406030204" pitchFamily="18" charset="0"/>
                            </a:rPr>
                            <m:t>𝟏</m:t>
                          </m:r>
                        </m:sub>
                      </m:sSub>
                    </m:oMath>
                  </m:oMathPara>
                </a14:m>
                <a:endParaRPr lang="en-US" sz="1350" kern="0" dirty="0">
                  <a:solidFill>
                    <a:srgbClr val="FFF9E8"/>
                  </a:solidFill>
                  <a:latin typeface="Arial"/>
                  <a:sym typeface="Arial"/>
                </a:endParaRPr>
              </a:p>
            </p:txBody>
          </p:sp>
        </mc:Choice>
        <mc:Fallback>
          <p:sp>
            <p:nvSpPr>
              <p:cNvPr id="11" name="Flowchart: Connector 6">
                <a:extLst>
                  <a:ext uri="{FF2B5EF4-FFF2-40B4-BE49-F238E27FC236}">
                    <a16:creationId xmlns:a16="http://schemas.microsoft.com/office/drawing/2014/main" id="{22CBC2DE-1D58-4CD7-8E58-D347AA304B98}"/>
                  </a:ext>
                </a:extLst>
              </p:cNvPr>
              <p:cNvSpPr>
                <a:spLocks noRot="1" noChangeAspect="1" noMove="1" noResize="1" noEditPoints="1" noAdjustHandles="1" noChangeArrowheads="1" noChangeShapeType="1" noTextEdit="1"/>
              </p:cNvSpPr>
              <p:nvPr/>
            </p:nvSpPr>
            <p:spPr>
              <a:xfrm>
                <a:off x="1752470" y="2953070"/>
                <a:ext cx="606708" cy="615696"/>
              </a:xfrm>
              <a:prstGeom prst="flowChartConnector">
                <a:avLst/>
              </a:prstGeom>
              <a:blipFill>
                <a:blip r:embed="rId22"/>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Flowchart: Connector 5">
                <a:extLst>
                  <a:ext uri="{FF2B5EF4-FFF2-40B4-BE49-F238E27FC236}">
                    <a16:creationId xmlns:a16="http://schemas.microsoft.com/office/drawing/2014/main" id="{000FF2FC-1023-4FE2-A775-706CE5947AB4}"/>
                  </a:ext>
                </a:extLst>
              </p:cNvPr>
              <p:cNvSpPr/>
              <p:nvPr/>
            </p:nvSpPr>
            <p:spPr>
              <a:xfrm>
                <a:off x="1742465" y="3929944"/>
                <a:ext cx="625211" cy="599597"/>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350" i="1">
                              <a:solidFill>
                                <a:prstClr val="white"/>
                              </a:solidFill>
                              <a:latin typeface="Cambria Math" panose="02040503050406030204" pitchFamily="18" charset="0"/>
                            </a:rPr>
                          </m:ctrlPr>
                        </m:sSubPr>
                        <m:e>
                          <m:r>
                            <a:rPr lang="en-US" sz="1350" i="1">
                              <a:solidFill>
                                <a:prstClr val="white"/>
                              </a:solidFill>
                              <a:latin typeface="Cambria Math" panose="02040503050406030204" pitchFamily="18" charset="0"/>
                            </a:rPr>
                            <m:t> </m:t>
                          </m:r>
                          <m:r>
                            <a:rPr lang="en-US" sz="1350" b="1" i="1">
                              <a:solidFill>
                                <a:prstClr val="white"/>
                              </a:solidFill>
                              <a:latin typeface="Cambria Math" panose="02040503050406030204" pitchFamily="18" charset="0"/>
                            </a:rPr>
                            <m:t>𝒌</m:t>
                          </m:r>
                        </m:e>
                        <m:sub>
                          <m:r>
                            <a:rPr lang="en-US" sz="1350" b="1" i="1">
                              <a:solidFill>
                                <a:prstClr val="white"/>
                              </a:solidFill>
                              <a:latin typeface="Cambria Math" panose="02040503050406030204" pitchFamily="18" charset="0"/>
                            </a:rPr>
                            <m:t>𝟎</m:t>
                          </m:r>
                          <m:r>
                            <a:rPr lang="en-US" sz="1350" b="1" i="1">
                              <a:solidFill>
                                <a:prstClr val="white"/>
                              </a:solidFill>
                              <a:latin typeface="Cambria Math" panose="02040503050406030204" pitchFamily="18" charset="0"/>
                            </a:rPr>
                            <m:t>,</m:t>
                          </m:r>
                          <m:r>
                            <a:rPr lang="en-US" sz="1350" b="1" i="1">
                              <a:solidFill>
                                <a:prstClr val="white"/>
                              </a:solidFill>
                              <a:latin typeface="Cambria Math" panose="02040503050406030204" pitchFamily="18" charset="0"/>
                            </a:rPr>
                            <m:t>𝟐</m:t>
                          </m:r>
                        </m:sub>
                      </m:sSub>
                    </m:oMath>
                  </m:oMathPara>
                </a14:m>
                <a:endParaRPr lang="en-US" sz="1350" kern="0" dirty="0">
                  <a:solidFill>
                    <a:srgbClr val="FFF9E8"/>
                  </a:solidFill>
                  <a:latin typeface="Arial"/>
                  <a:sym typeface="Arial"/>
                </a:endParaRPr>
              </a:p>
            </p:txBody>
          </p:sp>
        </mc:Choice>
        <mc:Fallback>
          <p:sp>
            <p:nvSpPr>
              <p:cNvPr id="10" name="Flowchart: Connector 5">
                <a:extLst>
                  <a:ext uri="{FF2B5EF4-FFF2-40B4-BE49-F238E27FC236}">
                    <a16:creationId xmlns:a16="http://schemas.microsoft.com/office/drawing/2014/main" id="{000FF2FC-1023-4FE2-A775-706CE5947AB4}"/>
                  </a:ext>
                </a:extLst>
              </p:cNvPr>
              <p:cNvSpPr>
                <a:spLocks noRot="1" noChangeAspect="1" noMove="1" noResize="1" noEditPoints="1" noAdjustHandles="1" noChangeArrowheads="1" noChangeShapeType="1" noTextEdit="1"/>
              </p:cNvSpPr>
              <p:nvPr/>
            </p:nvSpPr>
            <p:spPr>
              <a:xfrm>
                <a:off x="1742465" y="3929944"/>
                <a:ext cx="625211" cy="599597"/>
              </a:xfrm>
              <a:prstGeom prst="flowChartConnector">
                <a:avLst/>
              </a:prstGeom>
              <a:blipFill>
                <a:blip r:embed="rId23"/>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38" name="رابط كسهم مستقيم 48">
            <a:extLst>
              <a:ext uri="{FF2B5EF4-FFF2-40B4-BE49-F238E27FC236}">
                <a16:creationId xmlns:a16="http://schemas.microsoft.com/office/drawing/2014/main" id="{5CA95117-4B5C-4273-9A24-BEC8F72D1381}"/>
              </a:ext>
            </a:extLst>
          </p:cNvPr>
          <p:cNvCxnSpPr>
            <a:cxnSpLocks/>
            <a:stCxn id="6" idx="6"/>
            <a:endCxn id="185" idx="2"/>
          </p:cNvCxnSpPr>
          <p:nvPr/>
        </p:nvCxnSpPr>
        <p:spPr>
          <a:xfrm>
            <a:off x="5461409" y="2026964"/>
            <a:ext cx="2192200" cy="1158439"/>
          </a:xfrm>
          <a:prstGeom prst="straightConnector1">
            <a:avLst/>
          </a:prstGeom>
          <a:noFill/>
          <a:ln w="25400" cap="flat" cmpd="sng" algn="ctr">
            <a:solidFill>
              <a:srgbClr val="CF8FB8">
                <a:lumMod val="75000"/>
              </a:srgbClr>
            </a:solidFill>
            <a:prstDash val="solid"/>
            <a:tailEnd type="triangle"/>
          </a:ln>
          <a:effectLst>
            <a:outerShdw blurRad="40000" dist="20000" dir="5400000" rotWithShape="0">
              <a:srgbClr val="000000">
                <a:alpha val="38000"/>
              </a:srgbClr>
            </a:outerShdw>
          </a:effectLst>
        </p:spPr>
      </p:cxnSp>
      <p:cxnSp>
        <p:nvCxnSpPr>
          <p:cNvPr id="39" name="رابط كسهم مستقيم 48">
            <a:extLst>
              <a:ext uri="{FF2B5EF4-FFF2-40B4-BE49-F238E27FC236}">
                <a16:creationId xmlns:a16="http://schemas.microsoft.com/office/drawing/2014/main" id="{5E6205A4-7A8C-442C-B622-3FC7F995E5B1}"/>
              </a:ext>
            </a:extLst>
          </p:cNvPr>
          <p:cNvCxnSpPr>
            <a:cxnSpLocks/>
            <a:endCxn id="185" idx="2"/>
          </p:cNvCxnSpPr>
          <p:nvPr/>
        </p:nvCxnSpPr>
        <p:spPr>
          <a:xfrm>
            <a:off x="5448043" y="2797579"/>
            <a:ext cx="2205566" cy="387824"/>
          </a:xfrm>
          <a:prstGeom prst="straightConnector1">
            <a:avLst/>
          </a:prstGeom>
          <a:noFill/>
          <a:ln w="25400" cap="flat" cmpd="sng" algn="ctr">
            <a:solidFill>
              <a:srgbClr val="CF8FB8">
                <a:lumMod val="75000"/>
              </a:srgbClr>
            </a:solidFill>
            <a:prstDash val="solid"/>
            <a:tailEnd type="triangle"/>
          </a:ln>
          <a:effectLst>
            <a:outerShdw blurRad="40000" dist="20000" dir="5400000" rotWithShape="0">
              <a:srgbClr val="000000">
                <a:alpha val="38000"/>
              </a:srgbClr>
            </a:outerShdw>
          </a:effectLst>
        </p:spPr>
      </p:cxnSp>
      <p:cxnSp>
        <p:nvCxnSpPr>
          <p:cNvPr id="40" name="رابط كسهم مستقيم 48">
            <a:extLst>
              <a:ext uri="{FF2B5EF4-FFF2-40B4-BE49-F238E27FC236}">
                <a16:creationId xmlns:a16="http://schemas.microsoft.com/office/drawing/2014/main" id="{86AB5349-48A1-4C6C-A68C-04B18A9FA908}"/>
              </a:ext>
            </a:extLst>
          </p:cNvPr>
          <p:cNvCxnSpPr>
            <a:cxnSpLocks/>
            <a:stCxn id="8" idx="6"/>
            <a:endCxn id="185" idx="2"/>
          </p:cNvCxnSpPr>
          <p:nvPr/>
        </p:nvCxnSpPr>
        <p:spPr>
          <a:xfrm flipV="1">
            <a:off x="5467738" y="3185402"/>
            <a:ext cx="2185871" cy="593675"/>
          </a:xfrm>
          <a:prstGeom prst="straightConnector1">
            <a:avLst/>
          </a:prstGeom>
          <a:noFill/>
          <a:ln w="25400" cap="flat" cmpd="sng" algn="ctr">
            <a:solidFill>
              <a:srgbClr val="B55291"/>
            </a:solidFill>
            <a:prstDash val="solid"/>
            <a:tailEnd type="triangle"/>
          </a:ln>
          <a:effectLst>
            <a:outerShdw blurRad="40000" dist="20000" dir="5400000" rotWithShape="0">
              <a:srgbClr val="000000">
                <a:alpha val="38000"/>
              </a:srgbClr>
            </a:outerShdw>
          </a:effectLst>
        </p:spPr>
      </p:cxnSp>
      <p:cxnSp>
        <p:nvCxnSpPr>
          <p:cNvPr id="41" name="رابط كسهم مستقيم 48">
            <a:extLst>
              <a:ext uri="{FF2B5EF4-FFF2-40B4-BE49-F238E27FC236}">
                <a16:creationId xmlns:a16="http://schemas.microsoft.com/office/drawing/2014/main" id="{9A1EDC76-E57D-4AEB-A91C-0802E7BF0349}"/>
              </a:ext>
            </a:extLst>
          </p:cNvPr>
          <p:cNvCxnSpPr>
            <a:cxnSpLocks/>
            <a:stCxn id="20" idx="6"/>
            <a:endCxn id="185" idx="2"/>
          </p:cNvCxnSpPr>
          <p:nvPr/>
        </p:nvCxnSpPr>
        <p:spPr>
          <a:xfrm flipV="1">
            <a:off x="5461006" y="3185403"/>
            <a:ext cx="2192603" cy="1532336"/>
          </a:xfrm>
          <a:prstGeom prst="straightConnector1">
            <a:avLst/>
          </a:prstGeom>
          <a:noFill/>
          <a:ln w="25400" cap="flat" cmpd="sng" algn="ctr">
            <a:solidFill>
              <a:srgbClr val="B55291"/>
            </a:solidFill>
            <a:prstDash val="solid"/>
            <a:tailEnd type="triangle"/>
          </a:ln>
          <a:effectLst>
            <a:outerShdw blurRad="40000" dist="20000" dir="5400000" rotWithShape="0">
              <a:srgbClr val="000000">
                <a:alpha val="38000"/>
              </a:srgbClr>
            </a:outerShdw>
          </a:effectLst>
        </p:spPr>
      </p:cxnSp>
      <p:sp>
        <p:nvSpPr>
          <p:cNvPr id="4" name="Rectangle: Rounded Corners 3">
            <a:extLst>
              <a:ext uri="{FF2B5EF4-FFF2-40B4-BE49-F238E27FC236}">
                <a16:creationId xmlns:a16="http://schemas.microsoft.com/office/drawing/2014/main" id="{A26290B5-225B-4C41-AA9D-4FBEDCF4408A}"/>
              </a:ext>
            </a:extLst>
          </p:cNvPr>
          <p:cNvSpPr/>
          <p:nvPr/>
        </p:nvSpPr>
        <p:spPr>
          <a:xfrm>
            <a:off x="4905013" y="1576733"/>
            <a:ext cx="574490" cy="3620679"/>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mc:AlternateContent xmlns:mc="http://schemas.openxmlformats.org/markup-compatibility/2006">
        <mc:Choice xmlns:a14="http://schemas.microsoft.com/office/drawing/2010/main" Requires="a14">
          <p:sp>
            <p:nvSpPr>
              <p:cNvPr id="6" name="Flowchart: Connector 7">
                <a:extLst>
                  <a:ext uri="{FF2B5EF4-FFF2-40B4-BE49-F238E27FC236}">
                    <a16:creationId xmlns:a16="http://schemas.microsoft.com/office/drawing/2014/main" id="{FC8A09C1-E878-42A8-A321-166B81DBC40E}"/>
                  </a:ext>
                </a:extLst>
              </p:cNvPr>
              <p:cNvSpPr/>
              <p:nvPr/>
            </p:nvSpPr>
            <p:spPr>
              <a:xfrm>
                <a:off x="4923510" y="1757864"/>
                <a:ext cx="537899" cy="538200"/>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0</m:t>
                          </m:r>
                        </m:sub>
                      </m:sSub>
                    </m:oMath>
                  </m:oMathPara>
                </a14:m>
                <a:endParaRPr lang="en-US" sz="1200" kern="0" dirty="0">
                  <a:solidFill>
                    <a:srgbClr val="FFF9E8"/>
                  </a:solidFill>
                  <a:latin typeface="Arial"/>
                  <a:sym typeface="Arial"/>
                </a:endParaRPr>
              </a:p>
            </p:txBody>
          </p:sp>
        </mc:Choice>
        <mc:Fallback>
          <p:sp>
            <p:nvSpPr>
              <p:cNvPr id="6" name="Flowchart: Connector 7">
                <a:extLst>
                  <a:ext uri="{FF2B5EF4-FFF2-40B4-BE49-F238E27FC236}">
                    <a16:creationId xmlns:a16="http://schemas.microsoft.com/office/drawing/2014/main" id="{FC8A09C1-E878-42A8-A321-166B81DBC40E}"/>
                  </a:ext>
                </a:extLst>
              </p:cNvPr>
              <p:cNvSpPr>
                <a:spLocks noRot="1" noChangeAspect="1" noMove="1" noResize="1" noEditPoints="1" noAdjustHandles="1" noChangeArrowheads="1" noChangeShapeType="1" noTextEdit="1"/>
              </p:cNvSpPr>
              <p:nvPr/>
            </p:nvSpPr>
            <p:spPr>
              <a:xfrm>
                <a:off x="4923510" y="1757864"/>
                <a:ext cx="537899" cy="538200"/>
              </a:xfrm>
              <a:prstGeom prst="flowChartConnector">
                <a:avLst/>
              </a:prstGeom>
              <a:blipFill>
                <a:blip r:embed="rId24"/>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Flowchart: Connector 7">
                <a:extLst>
                  <a:ext uri="{FF2B5EF4-FFF2-40B4-BE49-F238E27FC236}">
                    <a16:creationId xmlns:a16="http://schemas.microsoft.com/office/drawing/2014/main" id="{2A3A6629-370F-462C-AC6C-0D1B1D5C41EA}"/>
                  </a:ext>
                </a:extLst>
              </p:cNvPr>
              <p:cNvSpPr/>
              <p:nvPr/>
            </p:nvSpPr>
            <p:spPr>
              <a:xfrm>
                <a:off x="4956329" y="2534580"/>
                <a:ext cx="511409"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1</m:t>
                          </m:r>
                        </m:sub>
                      </m:sSub>
                    </m:oMath>
                  </m:oMathPara>
                </a14:m>
                <a:endParaRPr lang="en-US" sz="1200" kern="0" dirty="0">
                  <a:solidFill>
                    <a:srgbClr val="FFF9E8"/>
                  </a:solidFill>
                  <a:latin typeface="Arial"/>
                  <a:sym typeface="Arial"/>
                </a:endParaRPr>
              </a:p>
            </p:txBody>
          </p:sp>
        </mc:Choice>
        <mc:Fallback>
          <p:sp>
            <p:nvSpPr>
              <p:cNvPr id="7" name="Flowchart: Connector 7">
                <a:extLst>
                  <a:ext uri="{FF2B5EF4-FFF2-40B4-BE49-F238E27FC236}">
                    <a16:creationId xmlns:a16="http://schemas.microsoft.com/office/drawing/2014/main" id="{2A3A6629-370F-462C-AC6C-0D1B1D5C41EA}"/>
                  </a:ext>
                </a:extLst>
              </p:cNvPr>
              <p:cNvSpPr>
                <a:spLocks noRot="1" noChangeAspect="1" noMove="1" noResize="1" noEditPoints="1" noAdjustHandles="1" noChangeArrowheads="1" noChangeShapeType="1" noTextEdit="1"/>
              </p:cNvSpPr>
              <p:nvPr/>
            </p:nvSpPr>
            <p:spPr>
              <a:xfrm>
                <a:off x="4956329" y="2534580"/>
                <a:ext cx="511409" cy="566654"/>
              </a:xfrm>
              <a:prstGeom prst="flowChartConnector">
                <a:avLst/>
              </a:prstGeom>
              <a:blipFill>
                <a:blip r:embed="rId25"/>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Flowchart: Connector 7">
                <a:extLst>
                  <a:ext uri="{FF2B5EF4-FFF2-40B4-BE49-F238E27FC236}">
                    <a16:creationId xmlns:a16="http://schemas.microsoft.com/office/drawing/2014/main" id="{50304790-47DA-4F4E-8908-869E3D3D500C}"/>
                  </a:ext>
                </a:extLst>
              </p:cNvPr>
              <p:cNvSpPr/>
              <p:nvPr/>
            </p:nvSpPr>
            <p:spPr>
              <a:xfrm>
                <a:off x="4952151" y="3495750"/>
                <a:ext cx="515587"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2</m:t>
                          </m:r>
                        </m:sub>
                      </m:sSub>
                    </m:oMath>
                  </m:oMathPara>
                </a14:m>
                <a:endParaRPr lang="en-US" sz="1200" kern="0" dirty="0">
                  <a:solidFill>
                    <a:srgbClr val="FFF9E8"/>
                  </a:solidFill>
                  <a:latin typeface="Arial"/>
                  <a:sym typeface="Arial"/>
                </a:endParaRPr>
              </a:p>
            </p:txBody>
          </p:sp>
        </mc:Choice>
        <mc:Fallback>
          <p:sp>
            <p:nvSpPr>
              <p:cNvPr id="8" name="Flowchart: Connector 7">
                <a:extLst>
                  <a:ext uri="{FF2B5EF4-FFF2-40B4-BE49-F238E27FC236}">
                    <a16:creationId xmlns:a16="http://schemas.microsoft.com/office/drawing/2014/main" id="{50304790-47DA-4F4E-8908-869E3D3D500C}"/>
                  </a:ext>
                </a:extLst>
              </p:cNvPr>
              <p:cNvSpPr>
                <a:spLocks noRot="1" noChangeAspect="1" noMove="1" noResize="1" noEditPoints="1" noAdjustHandles="1" noChangeArrowheads="1" noChangeShapeType="1" noTextEdit="1"/>
              </p:cNvSpPr>
              <p:nvPr/>
            </p:nvSpPr>
            <p:spPr>
              <a:xfrm>
                <a:off x="4952151" y="3495750"/>
                <a:ext cx="515587" cy="566654"/>
              </a:xfrm>
              <a:prstGeom prst="flowChartConnector">
                <a:avLst/>
              </a:prstGeom>
              <a:blipFill>
                <a:blip r:embed="rId26"/>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Flowchart: Connector 7">
                <a:extLst>
                  <a:ext uri="{FF2B5EF4-FFF2-40B4-BE49-F238E27FC236}">
                    <a16:creationId xmlns:a16="http://schemas.microsoft.com/office/drawing/2014/main" id="{31016B8B-8CE9-4065-BAEE-CB15AF2644D5}"/>
                  </a:ext>
                </a:extLst>
              </p:cNvPr>
              <p:cNvSpPr/>
              <p:nvPr/>
            </p:nvSpPr>
            <p:spPr>
              <a:xfrm>
                <a:off x="4923510" y="4434412"/>
                <a:ext cx="537495"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3</m:t>
                          </m:r>
                        </m:sub>
                      </m:sSub>
                    </m:oMath>
                  </m:oMathPara>
                </a14:m>
                <a:endParaRPr lang="en-US" sz="1200" kern="0" dirty="0">
                  <a:solidFill>
                    <a:srgbClr val="FFF9E8"/>
                  </a:solidFill>
                  <a:latin typeface="Arial"/>
                  <a:sym typeface="Arial"/>
                </a:endParaRPr>
              </a:p>
            </p:txBody>
          </p:sp>
        </mc:Choice>
        <mc:Fallback>
          <p:sp>
            <p:nvSpPr>
              <p:cNvPr id="20" name="Flowchart: Connector 7">
                <a:extLst>
                  <a:ext uri="{FF2B5EF4-FFF2-40B4-BE49-F238E27FC236}">
                    <a16:creationId xmlns:a16="http://schemas.microsoft.com/office/drawing/2014/main" id="{31016B8B-8CE9-4065-BAEE-CB15AF2644D5}"/>
                  </a:ext>
                </a:extLst>
              </p:cNvPr>
              <p:cNvSpPr>
                <a:spLocks noRot="1" noChangeAspect="1" noMove="1" noResize="1" noEditPoints="1" noAdjustHandles="1" noChangeArrowheads="1" noChangeShapeType="1" noTextEdit="1"/>
              </p:cNvSpPr>
              <p:nvPr/>
            </p:nvSpPr>
            <p:spPr>
              <a:xfrm>
                <a:off x="4923510" y="4434412"/>
                <a:ext cx="537495" cy="566654"/>
              </a:xfrm>
              <a:prstGeom prst="flowChartConnector">
                <a:avLst/>
              </a:prstGeom>
              <a:blipFill>
                <a:blip r:embed="rId27"/>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13" name="رابط كسهم مستقيم 27">
            <a:extLst>
              <a:ext uri="{FF2B5EF4-FFF2-40B4-BE49-F238E27FC236}">
                <a16:creationId xmlns:a16="http://schemas.microsoft.com/office/drawing/2014/main" id="{95D4C06F-71C3-4535-82B9-E7C2DD6D2FEA}"/>
              </a:ext>
            </a:extLst>
          </p:cNvPr>
          <p:cNvCxnSpPr>
            <a:cxnSpLocks/>
            <a:stCxn id="12" idx="6"/>
            <a:endCxn id="6" idx="2"/>
          </p:cNvCxnSpPr>
          <p:nvPr/>
        </p:nvCxnSpPr>
        <p:spPr>
          <a:xfrm flipV="1">
            <a:off x="2354113" y="2026964"/>
            <a:ext cx="2569397" cy="285457"/>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16" name="رابط كسهم مستقيم 27">
            <a:extLst>
              <a:ext uri="{FF2B5EF4-FFF2-40B4-BE49-F238E27FC236}">
                <a16:creationId xmlns:a16="http://schemas.microsoft.com/office/drawing/2014/main" id="{35EF4515-A48D-43DC-8025-4520F6C3D905}"/>
              </a:ext>
            </a:extLst>
          </p:cNvPr>
          <p:cNvCxnSpPr>
            <a:cxnSpLocks/>
            <a:stCxn id="12" idx="6"/>
            <a:endCxn id="7" idx="2"/>
          </p:cNvCxnSpPr>
          <p:nvPr/>
        </p:nvCxnSpPr>
        <p:spPr>
          <a:xfrm>
            <a:off x="2354114" y="2312420"/>
            <a:ext cx="2602216" cy="505487"/>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17" name="رابط كسهم مستقيم 27">
            <a:extLst>
              <a:ext uri="{FF2B5EF4-FFF2-40B4-BE49-F238E27FC236}">
                <a16:creationId xmlns:a16="http://schemas.microsoft.com/office/drawing/2014/main" id="{0E7EF873-625D-4EFB-B7E6-5617BB337FD1}"/>
              </a:ext>
            </a:extLst>
          </p:cNvPr>
          <p:cNvCxnSpPr>
            <a:cxnSpLocks/>
            <a:stCxn id="12" idx="6"/>
            <a:endCxn id="8" idx="2"/>
          </p:cNvCxnSpPr>
          <p:nvPr/>
        </p:nvCxnSpPr>
        <p:spPr>
          <a:xfrm>
            <a:off x="2354113" y="2312420"/>
            <a:ext cx="2598038" cy="1466657"/>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18" name="رابط كسهم مستقيم 27">
            <a:extLst>
              <a:ext uri="{FF2B5EF4-FFF2-40B4-BE49-F238E27FC236}">
                <a16:creationId xmlns:a16="http://schemas.microsoft.com/office/drawing/2014/main" id="{5040CE18-A253-41CC-A0EA-B908AE70E682}"/>
              </a:ext>
            </a:extLst>
          </p:cNvPr>
          <p:cNvCxnSpPr>
            <a:cxnSpLocks/>
            <a:stCxn id="12" idx="6"/>
            <a:endCxn id="20" idx="2"/>
          </p:cNvCxnSpPr>
          <p:nvPr/>
        </p:nvCxnSpPr>
        <p:spPr>
          <a:xfrm>
            <a:off x="2354113" y="2312421"/>
            <a:ext cx="2569397" cy="2405318"/>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21" name="رابط كسهم مستقيم 27">
            <a:extLst>
              <a:ext uri="{FF2B5EF4-FFF2-40B4-BE49-F238E27FC236}">
                <a16:creationId xmlns:a16="http://schemas.microsoft.com/office/drawing/2014/main" id="{6E3CD198-30AC-4DEA-ADCE-E5643F0D40EA}"/>
              </a:ext>
            </a:extLst>
          </p:cNvPr>
          <p:cNvCxnSpPr>
            <a:cxnSpLocks/>
            <a:stCxn id="11" idx="6"/>
            <a:endCxn id="6" idx="2"/>
          </p:cNvCxnSpPr>
          <p:nvPr/>
        </p:nvCxnSpPr>
        <p:spPr>
          <a:xfrm flipV="1">
            <a:off x="2359177" y="2026964"/>
            <a:ext cx="2564333" cy="1233954"/>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2" name="رابط كسهم مستقيم 30">
            <a:extLst>
              <a:ext uri="{FF2B5EF4-FFF2-40B4-BE49-F238E27FC236}">
                <a16:creationId xmlns:a16="http://schemas.microsoft.com/office/drawing/2014/main" id="{765F8413-A0AB-437E-B025-78D7ADDACE1C}"/>
              </a:ext>
            </a:extLst>
          </p:cNvPr>
          <p:cNvCxnSpPr>
            <a:cxnSpLocks/>
            <a:stCxn id="11" idx="6"/>
            <a:endCxn id="7" idx="2"/>
          </p:cNvCxnSpPr>
          <p:nvPr/>
        </p:nvCxnSpPr>
        <p:spPr>
          <a:xfrm flipV="1">
            <a:off x="2359178" y="2817907"/>
            <a:ext cx="2597152" cy="443011"/>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3" name="رابط كسهم مستقيم 33">
            <a:extLst>
              <a:ext uri="{FF2B5EF4-FFF2-40B4-BE49-F238E27FC236}">
                <a16:creationId xmlns:a16="http://schemas.microsoft.com/office/drawing/2014/main" id="{FF342C71-D8DC-4C4F-8B8B-5CADA5DF6E08}"/>
              </a:ext>
            </a:extLst>
          </p:cNvPr>
          <p:cNvCxnSpPr>
            <a:cxnSpLocks/>
            <a:stCxn id="11" idx="6"/>
            <a:endCxn id="8" idx="2"/>
          </p:cNvCxnSpPr>
          <p:nvPr/>
        </p:nvCxnSpPr>
        <p:spPr>
          <a:xfrm>
            <a:off x="2359177" y="3260918"/>
            <a:ext cx="2592974" cy="518159"/>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4" name="رابط كسهم مستقيم 42">
            <a:extLst>
              <a:ext uri="{FF2B5EF4-FFF2-40B4-BE49-F238E27FC236}">
                <a16:creationId xmlns:a16="http://schemas.microsoft.com/office/drawing/2014/main" id="{D1DAC20D-B96E-4879-BFC6-D3D30419CE3A}"/>
              </a:ext>
            </a:extLst>
          </p:cNvPr>
          <p:cNvCxnSpPr>
            <a:cxnSpLocks/>
            <a:stCxn id="11" idx="6"/>
            <a:endCxn id="20" idx="2"/>
          </p:cNvCxnSpPr>
          <p:nvPr/>
        </p:nvCxnSpPr>
        <p:spPr>
          <a:xfrm>
            <a:off x="2359177" y="3260918"/>
            <a:ext cx="2564333" cy="1456821"/>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5" name="رابط كسهم مستقيم 36">
            <a:extLst>
              <a:ext uri="{FF2B5EF4-FFF2-40B4-BE49-F238E27FC236}">
                <a16:creationId xmlns:a16="http://schemas.microsoft.com/office/drawing/2014/main" id="{47195E78-AD4D-4C2D-BCFD-11AB02244290}"/>
              </a:ext>
            </a:extLst>
          </p:cNvPr>
          <p:cNvCxnSpPr>
            <a:cxnSpLocks/>
            <a:stCxn id="10" idx="6"/>
            <a:endCxn id="6" idx="2"/>
          </p:cNvCxnSpPr>
          <p:nvPr/>
        </p:nvCxnSpPr>
        <p:spPr>
          <a:xfrm flipV="1">
            <a:off x="2367676" y="2026964"/>
            <a:ext cx="2555834" cy="2202779"/>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6" name="رابط كسهم مستقيم 45">
            <a:extLst>
              <a:ext uri="{FF2B5EF4-FFF2-40B4-BE49-F238E27FC236}">
                <a16:creationId xmlns:a16="http://schemas.microsoft.com/office/drawing/2014/main" id="{881F8B15-48E2-4BCB-98B3-5887E89733B9}"/>
              </a:ext>
            </a:extLst>
          </p:cNvPr>
          <p:cNvCxnSpPr>
            <a:cxnSpLocks/>
            <a:stCxn id="10" idx="6"/>
            <a:endCxn id="7" idx="2"/>
          </p:cNvCxnSpPr>
          <p:nvPr/>
        </p:nvCxnSpPr>
        <p:spPr>
          <a:xfrm flipV="1">
            <a:off x="2367676" y="2817907"/>
            <a:ext cx="2588654" cy="1411836"/>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7" name="رابط كسهم مستقيم 48">
            <a:extLst>
              <a:ext uri="{FF2B5EF4-FFF2-40B4-BE49-F238E27FC236}">
                <a16:creationId xmlns:a16="http://schemas.microsoft.com/office/drawing/2014/main" id="{30DB5CAC-3F88-43C5-9142-BD066F546065}"/>
              </a:ext>
            </a:extLst>
          </p:cNvPr>
          <p:cNvCxnSpPr>
            <a:cxnSpLocks/>
            <a:stCxn id="10" idx="6"/>
            <a:endCxn id="8" idx="2"/>
          </p:cNvCxnSpPr>
          <p:nvPr/>
        </p:nvCxnSpPr>
        <p:spPr>
          <a:xfrm flipV="1">
            <a:off x="2367676" y="3779077"/>
            <a:ext cx="2584475" cy="450666"/>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8" name="رابط كسهم مستقيم 51">
            <a:extLst>
              <a:ext uri="{FF2B5EF4-FFF2-40B4-BE49-F238E27FC236}">
                <a16:creationId xmlns:a16="http://schemas.microsoft.com/office/drawing/2014/main" id="{A19D40AE-7675-470B-AD5C-3AC053E94EED}"/>
              </a:ext>
            </a:extLst>
          </p:cNvPr>
          <p:cNvCxnSpPr>
            <a:cxnSpLocks/>
            <a:stCxn id="10" idx="6"/>
            <a:endCxn id="20" idx="2"/>
          </p:cNvCxnSpPr>
          <p:nvPr/>
        </p:nvCxnSpPr>
        <p:spPr>
          <a:xfrm>
            <a:off x="2367676" y="4229743"/>
            <a:ext cx="2555834" cy="487996"/>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254" name="Speech Bubble: Rectangle with Corners Rounded 253">
                <a:extLst>
                  <a:ext uri="{FF2B5EF4-FFF2-40B4-BE49-F238E27FC236}">
                    <a16:creationId xmlns:a16="http://schemas.microsoft.com/office/drawing/2014/main" id="{0789E560-C55C-4A30-A3E7-999E7E8B3427}"/>
                  </a:ext>
                </a:extLst>
              </p:cNvPr>
              <p:cNvSpPr/>
              <p:nvPr/>
            </p:nvSpPr>
            <p:spPr>
              <a:xfrm>
                <a:off x="5608531" y="1546333"/>
                <a:ext cx="1104833" cy="459560"/>
              </a:xfrm>
              <a:prstGeom prst="wedgeRoundRectCallout">
                <a:avLst>
                  <a:gd name="adj1" fmla="val -62374"/>
                  <a:gd name="adj2" fmla="val 60944"/>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ar-EG" sz="750" b="1" i="1" kern="0">
                        <a:solidFill>
                          <a:srgbClr val="575049"/>
                        </a:solidFill>
                        <a:latin typeface="Cambria Math" panose="02040503050406030204" pitchFamily="18" charset="0"/>
                        <a:sym typeface="Arial"/>
                      </a:rPr>
                      <m:t>       </m:t>
                    </m:r>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254" name="Speech Bubble: Rectangle with Corners Rounded 253">
                <a:extLst>
                  <a:ext uri="{FF2B5EF4-FFF2-40B4-BE49-F238E27FC236}">
                    <a16:creationId xmlns:a16="http://schemas.microsoft.com/office/drawing/2014/main" id="{0789E560-C55C-4A30-A3E7-999E7E8B3427}"/>
                  </a:ext>
                </a:extLst>
              </p:cNvPr>
              <p:cNvSpPr>
                <a:spLocks noRot="1" noChangeAspect="1" noMove="1" noResize="1" noEditPoints="1" noAdjustHandles="1" noChangeArrowheads="1" noChangeShapeType="1" noTextEdit="1"/>
              </p:cNvSpPr>
              <p:nvPr/>
            </p:nvSpPr>
            <p:spPr>
              <a:xfrm>
                <a:off x="5608531" y="1546333"/>
                <a:ext cx="1104833" cy="459560"/>
              </a:xfrm>
              <a:prstGeom prst="wedgeRoundRectCallout">
                <a:avLst>
                  <a:gd name="adj1" fmla="val -62374"/>
                  <a:gd name="adj2" fmla="val 60944"/>
                  <a:gd name="adj3" fmla="val 16667"/>
                </a:avLst>
              </a:prstGeom>
              <a:blipFill>
                <a:blip r:embed="rId28"/>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5" name="Speech Bubble: Rectangle with Corners Rounded 254">
                <a:extLst>
                  <a:ext uri="{FF2B5EF4-FFF2-40B4-BE49-F238E27FC236}">
                    <a16:creationId xmlns:a16="http://schemas.microsoft.com/office/drawing/2014/main" id="{57B85B01-9D12-4B3D-9590-F2F817C473AD}"/>
                  </a:ext>
                </a:extLst>
              </p:cNvPr>
              <p:cNvSpPr/>
              <p:nvPr/>
            </p:nvSpPr>
            <p:spPr>
              <a:xfrm>
                <a:off x="5637797" y="2339885"/>
                <a:ext cx="1144790" cy="448859"/>
              </a:xfrm>
              <a:prstGeom prst="wedgeRoundRectCallout">
                <a:avLst>
                  <a:gd name="adj1" fmla="val -62982"/>
                  <a:gd name="adj2" fmla="val 56703"/>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ctr" defTabSz="685800" rtl="0">
                  <a:buClr>
                    <a:srgbClr val="000000"/>
                  </a:buClr>
                  <a:defRPr/>
                </a:pPr>
                <a:r>
                  <a:rPr lang="en-US" sz="750" b="1" kern="0" dirty="0">
                    <a:solidFill>
                      <a:srgbClr val="575049"/>
                    </a:solidFill>
                    <a:latin typeface="Arial"/>
                    <a:cs typeface="Arial" panose="020B0604020202020204" pitchFamily="34" charset="0"/>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r>
                  <a:rPr lang="en-US" sz="750" dirty="0">
                    <a:solidFill>
                      <a:srgbClr val="70AD47"/>
                    </a:solidFill>
                    <a:latin typeface="Calibri" panose="020F0502020204030204"/>
                  </a:rPr>
                  <a:t> </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r>
                      <a:rPr lang="en-US" sz="750" b="1" i="1">
                        <a:solidFill>
                          <a:prstClr val="black"/>
                        </a:solidFill>
                        <a:latin typeface="Cambria Math" panose="02040503050406030204" pitchFamily="18" charset="0"/>
                      </a:rPr>
                      <m:t> </m:t>
                    </m:r>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255" name="Speech Bubble: Rectangle with Corners Rounded 254">
                <a:extLst>
                  <a:ext uri="{FF2B5EF4-FFF2-40B4-BE49-F238E27FC236}">
                    <a16:creationId xmlns:a16="http://schemas.microsoft.com/office/drawing/2014/main" id="{57B85B01-9D12-4B3D-9590-F2F817C473AD}"/>
                  </a:ext>
                </a:extLst>
              </p:cNvPr>
              <p:cNvSpPr>
                <a:spLocks noRot="1" noChangeAspect="1" noMove="1" noResize="1" noEditPoints="1" noAdjustHandles="1" noChangeArrowheads="1" noChangeShapeType="1" noTextEdit="1"/>
              </p:cNvSpPr>
              <p:nvPr/>
            </p:nvSpPr>
            <p:spPr>
              <a:xfrm>
                <a:off x="5637797" y="2339885"/>
                <a:ext cx="1144790" cy="448859"/>
              </a:xfrm>
              <a:prstGeom prst="wedgeRoundRectCallout">
                <a:avLst>
                  <a:gd name="adj1" fmla="val -62982"/>
                  <a:gd name="adj2" fmla="val 56703"/>
                  <a:gd name="adj3" fmla="val 16667"/>
                </a:avLst>
              </a:prstGeom>
              <a:blipFill>
                <a:blip r:embed="rId29"/>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6" name="Speech Bubble: Rectangle with Corners Rounded 255">
                <a:extLst>
                  <a:ext uri="{FF2B5EF4-FFF2-40B4-BE49-F238E27FC236}">
                    <a16:creationId xmlns:a16="http://schemas.microsoft.com/office/drawing/2014/main" id="{E314410D-C17E-4BDE-9EC8-8BD910C8940F}"/>
                  </a:ext>
                </a:extLst>
              </p:cNvPr>
              <p:cNvSpPr/>
              <p:nvPr/>
            </p:nvSpPr>
            <p:spPr>
              <a:xfrm>
                <a:off x="5628589" y="3260918"/>
                <a:ext cx="1164512" cy="468023"/>
              </a:xfrm>
              <a:prstGeom prst="wedgeRoundRectCallout">
                <a:avLst>
                  <a:gd name="adj1" fmla="val -62374"/>
                  <a:gd name="adj2" fmla="val 60944"/>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r>
                  <a:rPr lang="en-US" sz="750" dirty="0">
                    <a:solidFill>
                      <a:srgbClr val="70AD47"/>
                    </a:solidFill>
                    <a:latin typeface="Calibri" panose="020F0502020204030204"/>
                  </a:rPr>
                  <a:t> </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r>
                      <a:rPr lang="en-US" sz="750" b="1" i="1">
                        <a:solidFill>
                          <a:srgbClr val="70AD47"/>
                        </a:solidFill>
                        <a:latin typeface="Cambria Math" panose="02040503050406030204" pitchFamily="18" charset="0"/>
                      </a:rPr>
                      <m:t> </m:t>
                    </m:r>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256" name="Speech Bubble: Rectangle with Corners Rounded 255">
                <a:extLst>
                  <a:ext uri="{FF2B5EF4-FFF2-40B4-BE49-F238E27FC236}">
                    <a16:creationId xmlns:a16="http://schemas.microsoft.com/office/drawing/2014/main" id="{E314410D-C17E-4BDE-9EC8-8BD910C8940F}"/>
                  </a:ext>
                </a:extLst>
              </p:cNvPr>
              <p:cNvSpPr>
                <a:spLocks noRot="1" noChangeAspect="1" noMove="1" noResize="1" noEditPoints="1" noAdjustHandles="1" noChangeArrowheads="1" noChangeShapeType="1" noTextEdit="1"/>
              </p:cNvSpPr>
              <p:nvPr/>
            </p:nvSpPr>
            <p:spPr>
              <a:xfrm>
                <a:off x="5628589" y="3260918"/>
                <a:ext cx="1164512" cy="468023"/>
              </a:xfrm>
              <a:prstGeom prst="wedgeRoundRectCallout">
                <a:avLst>
                  <a:gd name="adj1" fmla="val -62374"/>
                  <a:gd name="adj2" fmla="val 60944"/>
                  <a:gd name="adj3" fmla="val 16667"/>
                </a:avLst>
              </a:prstGeom>
              <a:blipFill>
                <a:blip r:embed="rId30"/>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7" name="Speech Bubble: Rectangle with Corners Rounded 256">
                <a:extLst>
                  <a:ext uri="{FF2B5EF4-FFF2-40B4-BE49-F238E27FC236}">
                    <a16:creationId xmlns:a16="http://schemas.microsoft.com/office/drawing/2014/main" id="{387EB64F-9444-41D2-B472-543BE4F3483C}"/>
                  </a:ext>
                </a:extLst>
              </p:cNvPr>
              <p:cNvSpPr/>
              <p:nvPr/>
            </p:nvSpPr>
            <p:spPr>
              <a:xfrm>
                <a:off x="5571284" y="4215888"/>
                <a:ext cx="1184882" cy="515705"/>
              </a:xfrm>
              <a:prstGeom prst="wedgeRoundRectCallout">
                <a:avLst>
                  <a:gd name="adj1" fmla="val -58695"/>
                  <a:gd name="adj2" fmla="val 47815"/>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r>
                  <a:rPr lang="en-US" sz="750" dirty="0">
                    <a:solidFill>
                      <a:srgbClr val="70AD47"/>
                    </a:solidFill>
                    <a:latin typeface="Calibri" panose="020F0502020204030204"/>
                  </a:rPr>
                  <a:t> </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r>
                      <a:rPr lang="en-US" sz="750" b="1" i="1">
                        <a:solidFill>
                          <a:prstClr val="black"/>
                        </a:solidFill>
                        <a:latin typeface="Cambria Math" panose="02040503050406030204" pitchFamily="18" charset="0"/>
                      </a:rPr>
                      <m:t> </m:t>
                    </m:r>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𝟐</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257" name="Speech Bubble: Rectangle with Corners Rounded 256">
                <a:extLst>
                  <a:ext uri="{FF2B5EF4-FFF2-40B4-BE49-F238E27FC236}">
                    <a16:creationId xmlns:a16="http://schemas.microsoft.com/office/drawing/2014/main" id="{387EB64F-9444-41D2-B472-543BE4F3483C}"/>
                  </a:ext>
                </a:extLst>
              </p:cNvPr>
              <p:cNvSpPr>
                <a:spLocks noRot="1" noChangeAspect="1" noMove="1" noResize="1" noEditPoints="1" noAdjustHandles="1" noChangeArrowheads="1" noChangeShapeType="1" noTextEdit="1"/>
              </p:cNvSpPr>
              <p:nvPr/>
            </p:nvSpPr>
            <p:spPr>
              <a:xfrm>
                <a:off x="5571284" y="4215888"/>
                <a:ext cx="1184882" cy="515705"/>
              </a:xfrm>
              <a:prstGeom prst="wedgeRoundRectCallout">
                <a:avLst>
                  <a:gd name="adj1" fmla="val -58695"/>
                  <a:gd name="adj2" fmla="val 47815"/>
                  <a:gd name="adj3" fmla="val 16667"/>
                </a:avLst>
              </a:prstGeom>
              <a:blipFill>
                <a:blip r:embed="rId31"/>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258" name="Straight Connector 257">
            <a:extLst>
              <a:ext uri="{FF2B5EF4-FFF2-40B4-BE49-F238E27FC236}">
                <a16:creationId xmlns:a16="http://schemas.microsoft.com/office/drawing/2014/main" id="{EE704796-1B77-4045-AD0D-914B2D81FBE5}"/>
              </a:ext>
            </a:extLst>
          </p:cNvPr>
          <p:cNvCxnSpPr>
            <a:cxnSpLocks/>
          </p:cNvCxnSpPr>
          <p:nvPr/>
        </p:nvCxnSpPr>
        <p:spPr>
          <a:xfrm flipV="1">
            <a:off x="7883869" y="3077088"/>
            <a:ext cx="79192" cy="195"/>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55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ppt_x"/>
                                          </p:val>
                                        </p:tav>
                                        <p:tav tm="100000">
                                          <p:val>
                                            <p:strVal val="#ppt_x"/>
                                          </p:val>
                                        </p:tav>
                                      </p:tavLst>
                                    </p:anim>
                                    <p:anim calcmode="lin" valueType="num">
                                      <p:cBhvr additive="base">
                                        <p:cTn id="42" dur="500" fill="hold"/>
                                        <p:tgtEl>
                                          <p:spTgt spid="4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anim calcmode="lin" valueType="num">
                                      <p:cBhvr additive="base">
                                        <p:cTn id="71" dur="500" fill="hold"/>
                                        <p:tgtEl>
                                          <p:spTgt spid="185"/>
                                        </p:tgtEl>
                                        <p:attrNameLst>
                                          <p:attrName>ppt_x</p:attrName>
                                        </p:attrNameLst>
                                      </p:cBhvr>
                                      <p:tavLst>
                                        <p:tav tm="0">
                                          <p:val>
                                            <p:strVal val="#ppt_x"/>
                                          </p:val>
                                        </p:tav>
                                        <p:tav tm="100000">
                                          <p:val>
                                            <p:strVal val="#ppt_x"/>
                                          </p:val>
                                        </p:tav>
                                      </p:tavLst>
                                    </p:anim>
                                    <p:anim calcmode="lin" valueType="num">
                                      <p:cBhvr additive="base">
                                        <p:cTn id="72" dur="500" fill="hold"/>
                                        <p:tgtEl>
                                          <p:spTgt spid="18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58"/>
                                        </p:tgtEl>
                                        <p:attrNameLst>
                                          <p:attrName>style.visibility</p:attrName>
                                        </p:attrNameLst>
                                      </p:cBhvr>
                                      <p:to>
                                        <p:strVal val="visible"/>
                                      </p:to>
                                    </p:set>
                                    <p:anim calcmode="lin" valueType="num">
                                      <p:cBhvr additive="base">
                                        <p:cTn id="75" dur="500" fill="hold"/>
                                        <p:tgtEl>
                                          <p:spTgt spid="258"/>
                                        </p:tgtEl>
                                        <p:attrNameLst>
                                          <p:attrName>ppt_x</p:attrName>
                                        </p:attrNameLst>
                                      </p:cBhvr>
                                      <p:tavLst>
                                        <p:tav tm="0">
                                          <p:val>
                                            <p:strVal val="#ppt_x"/>
                                          </p:val>
                                        </p:tav>
                                        <p:tav tm="100000">
                                          <p:val>
                                            <p:strVal val="#ppt_x"/>
                                          </p:val>
                                        </p:tav>
                                      </p:tavLst>
                                    </p:anim>
                                    <p:anim calcmode="lin" valueType="num">
                                      <p:cBhvr additive="base">
                                        <p:cTn id="76" dur="500" fill="hold"/>
                                        <p:tgtEl>
                                          <p:spTgt spid="25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91"/>
                                        </p:tgtEl>
                                        <p:attrNameLst>
                                          <p:attrName>style.visibility</p:attrName>
                                        </p:attrNameLst>
                                      </p:cBhvr>
                                      <p:to>
                                        <p:strVal val="visible"/>
                                      </p:to>
                                    </p:set>
                                    <p:anim calcmode="lin" valueType="num">
                                      <p:cBhvr additive="base">
                                        <p:cTn id="81" dur="500" fill="hold"/>
                                        <p:tgtEl>
                                          <p:spTgt spid="191"/>
                                        </p:tgtEl>
                                        <p:attrNameLst>
                                          <p:attrName>ppt_x</p:attrName>
                                        </p:attrNameLst>
                                      </p:cBhvr>
                                      <p:tavLst>
                                        <p:tav tm="0">
                                          <p:val>
                                            <p:strVal val="#ppt_x"/>
                                          </p:val>
                                        </p:tav>
                                        <p:tav tm="100000">
                                          <p:val>
                                            <p:strVal val="#ppt_x"/>
                                          </p:val>
                                        </p:tav>
                                      </p:tavLst>
                                    </p:anim>
                                    <p:anim calcmode="lin" valueType="num">
                                      <p:cBhvr additive="base">
                                        <p:cTn id="82" dur="500" fill="hold"/>
                                        <p:tgtEl>
                                          <p:spTgt spid="19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500" fill="hold"/>
                                        <p:tgtEl>
                                          <p:spTgt spid="13"/>
                                        </p:tgtEl>
                                        <p:attrNameLst>
                                          <p:attrName>ppt_x</p:attrName>
                                        </p:attrNameLst>
                                      </p:cBhvr>
                                      <p:tavLst>
                                        <p:tav tm="0">
                                          <p:val>
                                            <p:strVal val="#ppt_x"/>
                                          </p:val>
                                        </p:tav>
                                        <p:tav tm="100000">
                                          <p:val>
                                            <p:strVal val="#ppt_x"/>
                                          </p:val>
                                        </p:tav>
                                      </p:tavLst>
                                    </p:anim>
                                    <p:anim calcmode="lin" valueType="num">
                                      <p:cBhvr additive="base">
                                        <p:cTn id="86" dur="500" fill="hold"/>
                                        <p:tgtEl>
                                          <p:spTgt spid="1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90"/>
                                        </p:tgtEl>
                                        <p:attrNameLst>
                                          <p:attrName>style.visibility</p:attrName>
                                        </p:attrNameLst>
                                      </p:cBhvr>
                                      <p:to>
                                        <p:strVal val="visible"/>
                                      </p:to>
                                    </p:set>
                                    <p:anim calcmode="lin" valueType="num">
                                      <p:cBhvr additive="base">
                                        <p:cTn id="89" dur="500" fill="hold"/>
                                        <p:tgtEl>
                                          <p:spTgt spid="190"/>
                                        </p:tgtEl>
                                        <p:attrNameLst>
                                          <p:attrName>ppt_x</p:attrName>
                                        </p:attrNameLst>
                                      </p:cBhvr>
                                      <p:tavLst>
                                        <p:tav tm="0">
                                          <p:val>
                                            <p:strVal val="#ppt_x"/>
                                          </p:val>
                                        </p:tav>
                                        <p:tav tm="100000">
                                          <p:val>
                                            <p:strVal val="#ppt_x"/>
                                          </p:val>
                                        </p:tav>
                                      </p:tavLst>
                                    </p:anim>
                                    <p:anim calcmode="lin" valueType="num">
                                      <p:cBhvr additive="base">
                                        <p:cTn id="90" dur="500" fill="hold"/>
                                        <p:tgtEl>
                                          <p:spTgt spid="19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anim calcmode="lin" valueType="num">
                                      <p:cBhvr additive="base">
                                        <p:cTn id="93" dur="500" fill="hold"/>
                                        <p:tgtEl>
                                          <p:spTgt spid="105"/>
                                        </p:tgtEl>
                                        <p:attrNameLst>
                                          <p:attrName>ppt_x</p:attrName>
                                        </p:attrNameLst>
                                      </p:cBhvr>
                                      <p:tavLst>
                                        <p:tav tm="0">
                                          <p:val>
                                            <p:strVal val="#ppt_x"/>
                                          </p:val>
                                        </p:tav>
                                        <p:tav tm="100000">
                                          <p:val>
                                            <p:strVal val="#ppt_x"/>
                                          </p:val>
                                        </p:tav>
                                      </p:tavLst>
                                    </p:anim>
                                    <p:anim calcmode="lin" valueType="num">
                                      <p:cBhvr additive="base">
                                        <p:cTn id="94" dur="500" fill="hold"/>
                                        <p:tgtEl>
                                          <p:spTgt spid="10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additive="base">
                                        <p:cTn id="97" dur="500" fill="hold"/>
                                        <p:tgtEl>
                                          <p:spTgt spid="18"/>
                                        </p:tgtEl>
                                        <p:attrNameLst>
                                          <p:attrName>ppt_x</p:attrName>
                                        </p:attrNameLst>
                                      </p:cBhvr>
                                      <p:tavLst>
                                        <p:tav tm="0">
                                          <p:val>
                                            <p:strVal val="#ppt_x"/>
                                          </p:val>
                                        </p:tav>
                                        <p:tav tm="100000">
                                          <p:val>
                                            <p:strVal val="#ppt_x"/>
                                          </p:val>
                                        </p:tav>
                                      </p:tavLst>
                                    </p:anim>
                                    <p:anim calcmode="lin" valueType="num">
                                      <p:cBhvr additive="base">
                                        <p:cTn id="98" dur="500" fill="hold"/>
                                        <p:tgtEl>
                                          <p:spTgt spid="18"/>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89"/>
                                        </p:tgtEl>
                                        <p:attrNameLst>
                                          <p:attrName>style.visibility</p:attrName>
                                        </p:attrNameLst>
                                      </p:cBhvr>
                                      <p:to>
                                        <p:strVal val="visible"/>
                                      </p:to>
                                    </p:set>
                                    <p:anim calcmode="lin" valueType="num">
                                      <p:cBhvr additive="base">
                                        <p:cTn id="101" dur="500" fill="hold"/>
                                        <p:tgtEl>
                                          <p:spTgt spid="189"/>
                                        </p:tgtEl>
                                        <p:attrNameLst>
                                          <p:attrName>ppt_x</p:attrName>
                                        </p:attrNameLst>
                                      </p:cBhvr>
                                      <p:tavLst>
                                        <p:tav tm="0">
                                          <p:val>
                                            <p:strVal val="#ppt_x"/>
                                          </p:val>
                                        </p:tav>
                                        <p:tav tm="100000">
                                          <p:val>
                                            <p:strVal val="#ppt_x"/>
                                          </p:val>
                                        </p:tav>
                                      </p:tavLst>
                                    </p:anim>
                                    <p:anim calcmode="lin" valueType="num">
                                      <p:cBhvr additive="base">
                                        <p:cTn id="102" dur="500" fill="hold"/>
                                        <p:tgtEl>
                                          <p:spTgt spid="18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6"/>
                                        </p:tgtEl>
                                        <p:attrNameLst>
                                          <p:attrName>style.visibility</p:attrName>
                                        </p:attrNameLst>
                                      </p:cBhvr>
                                      <p:to>
                                        <p:strVal val="visible"/>
                                      </p:to>
                                    </p:set>
                                    <p:anim calcmode="lin" valueType="num">
                                      <p:cBhvr additive="base">
                                        <p:cTn id="105" dur="500" fill="hold"/>
                                        <p:tgtEl>
                                          <p:spTgt spid="16"/>
                                        </p:tgtEl>
                                        <p:attrNameLst>
                                          <p:attrName>ppt_x</p:attrName>
                                        </p:attrNameLst>
                                      </p:cBhvr>
                                      <p:tavLst>
                                        <p:tav tm="0">
                                          <p:val>
                                            <p:strVal val="#ppt_x"/>
                                          </p:val>
                                        </p:tav>
                                        <p:tav tm="100000">
                                          <p:val>
                                            <p:strVal val="#ppt_x"/>
                                          </p:val>
                                        </p:tav>
                                      </p:tavLst>
                                    </p:anim>
                                    <p:anim calcmode="lin" valueType="num">
                                      <p:cBhvr additive="base">
                                        <p:cTn id="106" dur="500" fill="hold"/>
                                        <p:tgtEl>
                                          <p:spTgt spid="16"/>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7"/>
                                        </p:tgtEl>
                                        <p:attrNameLst>
                                          <p:attrName>style.visibility</p:attrName>
                                        </p:attrNameLst>
                                      </p:cBhvr>
                                      <p:to>
                                        <p:strVal val="visible"/>
                                      </p:to>
                                    </p:set>
                                    <p:anim calcmode="lin" valueType="num">
                                      <p:cBhvr additive="base">
                                        <p:cTn id="109" dur="500" fill="hold"/>
                                        <p:tgtEl>
                                          <p:spTgt spid="17"/>
                                        </p:tgtEl>
                                        <p:attrNameLst>
                                          <p:attrName>ppt_x</p:attrName>
                                        </p:attrNameLst>
                                      </p:cBhvr>
                                      <p:tavLst>
                                        <p:tav tm="0">
                                          <p:val>
                                            <p:strVal val="#ppt_x"/>
                                          </p:val>
                                        </p:tav>
                                        <p:tav tm="100000">
                                          <p:val>
                                            <p:strVal val="#ppt_x"/>
                                          </p:val>
                                        </p:tav>
                                      </p:tavLst>
                                    </p:anim>
                                    <p:anim calcmode="lin" valueType="num">
                                      <p:cBhvr additive="base">
                                        <p:cTn id="11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194"/>
                                        </p:tgtEl>
                                        <p:attrNameLst>
                                          <p:attrName>style.visibility</p:attrName>
                                        </p:attrNameLst>
                                      </p:cBhvr>
                                      <p:to>
                                        <p:strVal val="visible"/>
                                      </p:to>
                                    </p:set>
                                    <p:anim calcmode="lin" valueType="num">
                                      <p:cBhvr additive="base">
                                        <p:cTn id="115" dur="500" fill="hold"/>
                                        <p:tgtEl>
                                          <p:spTgt spid="194"/>
                                        </p:tgtEl>
                                        <p:attrNameLst>
                                          <p:attrName>ppt_x</p:attrName>
                                        </p:attrNameLst>
                                      </p:cBhvr>
                                      <p:tavLst>
                                        <p:tav tm="0">
                                          <p:val>
                                            <p:strVal val="#ppt_x"/>
                                          </p:val>
                                        </p:tav>
                                        <p:tav tm="100000">
                                          <p:val>
                                            <p:strVal val="#ppt_x"/>
                                          </p:val>
                                        </p:tav>
                                      </p:tavLst>
                                    </p:anim>
                                    <p:anim calcmode="lin" valueType="num">
                                      <p:cBhvr additive="base">
                                        <p:cTn id="116" dur="500" fill="hold"/>
                                        <p:tgtEl>
                                          <p:spTgt spid="194"/>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500" fill="hold"/>
                                        <p:tgtEl>
                                          <p:spTgt spid="21"/>
                                        </p:tgtEl>
                                        <p:attrNameLst>
                                          <p:attrName>ppt_x</p:attrName>
                                        </p:attrNameLst>
                                      </p:cBhvr>
                                      <p:tavLst>
                                        <p:tav tm="0">
                                          <p:val>
                                            <p:strVal val="#ppt_x"/>
                                          </p:val>
                                        </p:tav>
                                        <p:tav tm="100000">
                                          <p:val>
                                            <p:strVal val="#ppt_x"/>
                                          </p:val>
                                        </p:tav>
                                      </p:tavLst>
                                    </p:anim>
                                    <p:anim calcmode="lin" valueType="num">
                                      <p:cBhvr additive="base">
                                        <p:cTn id="120" dur="500" fill="hold"/>
                                        <p:tgtEl>
                                          <p:spTgt spid="21"/>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 calcmode="lin" valueType="num">
                                      <p:cBhvr additive="base">
                                        <p:cTn id="123" dur="500" fill="hold"/>
                                        <p:tgtEl>
                                          <p:spTgt spid="22"/>
                                        </p:tgtEl>
                                        <p:attrNameLst>
                                          <p:attrName>ppt_x</p:attrName>
                                        </p:attrNameLst>
                                      </p:cBhvr>
                                      <p:tavLst>
                                        <p:tav tm="0">
                                          <p:val>
                                            <p:strVal val="#ppt_x"/>
                                          </p:val>
                                        </p:tav>
                                        <p:tav tm="100000">
                                          <p:val>
                                            <p:strVal val="#ppt_x"/>
                                          </p:val>
                                        </p:tav>
                                      </p:tavLst>
                                    </p:anim>
                                    <p:anim calcmode="lin" valueType="num">
                                      <p:cBhvr additive="base">
                                        <p:cTn id="124" dur="500" fill="hold"/>
                                        <p:tgtEl>
                                          <p:spTgt spid="2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93"/>
                                        </p:tgtEl>
                                        <p:attrNameLst>
                                          <p:attrName>style.visibility</p:attrName>
                                        </p:attrNameLst>
                                      </p:cBhvr>
                                      <p:to>
                                        <p:strVal val="visible"/>
                                      </p:to>
                                    </p:set>
                                    <p:anim calcmode="lin" valueType="num">
                                      <p:cBhvr additive="base">
                                        <p:cTn id="127" dur="500" fill="hold"/>
                                        <p:tgtEl>
                                          <p:spTgt spid="193"/>
                                        </p:tgtEl>
                                        <p:attrNameLst>
                                          <p:attrName>ppt_x</p:attrName>
                                        </p:attrNameLst>
                                      </p:cBhvr>
                                      <p:tavLst>
                                        <p:tav tm="0">
                                          <p:val>
                                            <p:strVal val="#ppt_x"/>
                                          </p:val>
                                        </p:tav>
                                        <p:tav tm="100000">
                                          <p:val>
                                            <p:strVal val="#ppt_x"/>
                                          </p:val>
                                        </p:tav>
                                      </p:tavLst>
                                    </p:anim>
                                    <p:anim calcmode="lin" valueType="num">
                                      <p:cBhvr additive="base">
                                        <p:cTn id="128" dur="500" fill="hold"/>
                                        <p:tgtEl>
                                          <p:spTgt spid="19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95"/>
                                        </p:tgtEl>
                                        <p:attrNameLst>
                                          <p:attrName>style.visibility</p:attrName>
                                        </p:attrNameLst>
                                      </p:cBhvr>
                                      <p:to>
                                        <p:strVal val="visible"/>
                                      </p:to>
                                    </p:set>
                                    <p:anim calcmode="lin" valueType="num">
                                      <p:cBhvr additive="base">
                                        <p:cTn id="131" dur="500" fill="hold"/>
                                        <p:tgtEl>
                                          <p:spTgt spid="195"/>
                                        </p:tgtEl>
                                        <p:attrNameLst>
                                          <p:attrName>ppt_x</p:attrName>
                                        </p:attrNameLst>
                                      </p:cBhvr>
                                      <p:tavLst>
                                        <p:tav tm="0">
                                          <p:val>
                                            <p:strVal val="#ppt_x"/>
                                          </p:val>
                                        </p:tav>
                                        <p:tav tm="100000">
                                          <p:val>
                                            <p:strVal val="#ppt_x"/>
                                          </p:val>
                                        </p:tav>
                                      </p:tavLst>
                                    </p:anim>
                                    <p:anim calcmode="lin" valueType="num">
                                      <p:cBhvr additive="base">
                                        <p:cTn id="132" dur="500" fill="hold"/>
                                        <p:tgtEl>
                                          <p:spTgt spid="195"/>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96"/>
                                        </p:tgtEl>
                                        <p:attrNameLst>
                                          <p:attrName>style.visibility</p:attrName>
                                        </p:attrNameLst>
                                      </p:cBhvr>
                                      <p:to>
                                        <p:strVal val="visible"/>
                                      </p:to>
                                    </p:set>
                                    <p:anim calcmode="lin" valueType="num">
                                      <p:cBhvr additive="base">
                                        <p:cTn id="135" dur="500" fill="hold"/>
                                        <p:tgtEl>
                                          <p:spTgt spid="196"/>
                                        </p:tgtEl>
                                        <p:attrNameLst>
                                          <p:attrName>ppt_x</p:attrName>
                                        </p:attrNameLst>
                                      </p:cBhvr>
                                      <p:tavLst>
                                        <p:tav tm="0">
                                          <p:val>
                                            <p:strVal val="#ppt_x"/>
                                          </p:val>
                                        </p:tav>
                                        <p:tav tm="100000">
                                          <p:val>
                                            <p:strVal val="#ppt_x"/>
                                          </p:val>
                                        </p:tav>
                                      </p:tavLst>
                                    </p:anim>
                                    <p:anim calcmode="lin" valueType="num">
                                      <p:cBhvr additive="base">
                                        <p:cTn id="136" dur="500" fill="hold"/>
                                        <p:tgtEl>
                                          <p:spTgt spid="196"/>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23"/>
                                        </p:tgtEl>
                                        <p:attrNameLst>
                                          <p:attrName>style.visibility</p:attrName>
                                        </p:attrNameLst>
                                      </p:cBhvr>
                                      <p:to>
                                        <p:strVal val="visible"/>
                                      </p:to>
                                    </p:set>
                                    <p:anim calcmode="lin" valueType="num">
                                      <p:cBhvr additive="base">
                                        <p:cTn id="139" dur="500" fill="hold"/>
                                        <p:tgtEl>
                                          <p:spTgt spid="23"/>
                                        </p:tgtEl>
                                        <p:attrNameLst>
                                          <p:attrName>ppt_x</p:attrName>
                                        </p:attrNameLst>
                                      </p:cBhvr>
                                      <p:tavLst>
                                        <p:tav tm="0">
                                          <p:val>
                                            <p:strVal val="#ppt_x"/>
                                          </p:val>
                                        </p:tav>
                                        <p:tav tm="100000">
                                          <p:val>
                                            <p:strVal val="#ppt_x"/>
                                          </p:val>
                                        </p:tav>
                                      </p:tavLst>
                                    </p:anim>
                                    <p:anim calcmode="lin" valueType="num">
                                      <p:cBhvr additive="base">
                                        <p:cTn id="140" dur="500" fill="hold"/>
                                        <p:tgtEl>
                                          <p:spTgt spid="23"/>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24"/>
                                        </p:tgtEl>
                                        <p:attrNameLst>
                                          <p:attrName>style.visibility</p:attrName>
                                        </p:attrNameLst>
                                      </p:cBhvr>
                                      <p:to>
                                        <p:strVal val="visible"/>
                                      </p:to>
                                    </p:set>
                                    <p:anim calcmode="lin" valueType="num">
                                      <p:cBhvr additive="base">
                                        <p:cTn id="143" dur="500" fill="hold"/>
                                        <p:tgtEl>
                                          <p:spTgt spid="24"/>
                                        </p:tgtEl>
                                        <p:attrNameLst>
                                          <p:attrName>ppt_x</p:attrName>
                                        </p:attrNameLst>
                                      </p:cBhvr>
                                      <p:tavLst>
                                        <p:tav tm="0">
                                          <p:val>
                                            <p:strVal val="#ppt_x"/>
                                          </p:val>
                                        </p:tav>
                                        <p:tav tm="100000">
                                          <p:val>
                                            <p:strVal val="#ppt_x"/>
                                          </p:val>
                                        </p:tav>
                                      </p:tavLst>
                                    </p:anim>
                                    <p:anim calcmode="lin" valueType="num">
                                      <p:cBhvr additive="base">
                                        <p:cTn id="1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34"/>
                                        </p:tgtEl>
                                        <p:attrNameLst>
                                          <p:attrName>style.visibility</p:attrName>
                                        </p:attrNameLst>
                                      </p:cBhvr>
                                      <p:to>
                                        <p:strVal val="visible"/>
                                      </p:to>
                                    </p:set>
                                    <p:anim calcmode="lin" valueType="num">
                                      <p:cBhvr additive="base">
                                        <p:cTn id="149" dur="500" fill="hold"/>
                                        <p:tgtEl>
                                          <p:spTgt spid="34"/>
                                        </p:tgtEl>
                                        <p:attrNameLst>
                                          <p:attrName>ppt_x</p:attrName>
                                        </p:attrNameLst>
                                      </p:cBhvr>
                                      <p:tavLst>
                                        <p:tav tm="0">
                                          <p:val>
                                            <p:strVal val="#ppt_x"/>
                                          </p:val>
                                        </p:tav>
                                        <p:tav tm="100000">
                                          <p:val>
                                            <p:strVal val="#ppt_x"/>
                                          </p:val>
                                        </p:tav>
                                      </p:tavLst>
                                    </p:anim>
                                    <p:anim calcmode="lin" valueType="num">
                                      <p:cBhvr additive="base">
                                        <p:cTn id="150" dur="500" fill="hold"/>
                                        <p:tgtEl>
                                          <p:spTgt spid="34"/>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 calcmode="lin" valueType="num">
                                      <p:cBhvr additive="base">
                                        <p:cTn id="153" dur="500" fill="hold"/>
                                        <p:tgtEl>
                                          <p:spTgt spid="35"/>
                                        </p:tgtEl>
                                        <p:attrNameLst>
                                          <p:attrName>ppt_x</p:attrName>
                                        </p:attrNameLst>
                                      </p:cBhvr>
                                      <p:tavLst>
                                        <p:tav tm="0">
                                          <p:val>
                                            <p:strVal val="#ppt_x"/>
                                          </p:val>
                                        </p:tav>
                                        <p:tav tm="100000">
                                          <p:val>
                                            <p:strVal val="#ppt_x"/>
                                          </p:val>
                                        </p:tav>
                                      </p:tavLst>
                                    </p:anim>
                                    <p:anim calcmode="lin" valueType="num">
                                      <p:cBhvr additive="base">
                                        <p:cTn id="154" dur="500" fill="hold"/>
                                        <p:tgtEl>
                                          <p:spTgt spid="35"/>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additive="base">
                                        <p:cTn id="157" dur="500" fill="hold"/>
                                        <p:tgtEl>
                                          <p:spTgt spid="36"/>
                                        </p:tgtEl>
                                        <p:attrNameLst>
                                          <p:attrName>ppt_x</p:attrName>
                                        </p:attrNameLst>
                                      </p:cBhvr>
                                      <p:tavLst>
                                        <p:tav tm="0">
                                          <p:val>
                                            <p:strVal val="#ppt_x"/>
                                          </p:val>
                                        </p:tav>
                                        <p:tav tm="100000">
                                          <p:val>
                                            <p:strVal val="#ppt_x"/>
                                          </p:val>
                                        </p:tav>
                                      </p:tavLst>
                                    </p:anim>
                                    <p:anim calcmode="lin" valueType="num">
                                      <p:cBhvr additive="base">
                                        <p:cTn id="158" dur="500" fill="hold"/>
                                        <p:tgtEl>
                                          <p:spTgt spid="36"/>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 calcmode="lin" valueType="num">
                                      <p:cBhvr additive="base">
                                        <p:cTn id="161" dur="500" fill="hold"/>
                                        <p:tgtEl>
                                          <p:spTgt spid="37"/>
                                        </p:tgtEl>
                                        <p:attrNameLst>
                                          <p:attrName>ppt_x</p:attrName>
                                        </p:attrNameLst>
                                      </p:cBhvr>
                                      <p:tavLst>
                                        <p:tav tm="0">
                                          <p:val>
                                            <p:strVal val="#ppt_x"/>
                                          </p:val>
                                        </p:tav>
                                        <p:tav tm="100000">
                                          <p:val>
                                            <p:strVal val="#ppt_x"/>
                                          </p:val>
                                        </p:tav>
                                      </p:tavLst>
                                    </p:anim>
                                    <p:anim calcmode="lin" valueType="num">
                                      <p:cBhvr additive="base">
                                        <p:cTn id="162" dur="500" fill="hold"/>
                                        <p:tgtEl>
                                          <p:spTgt spid="37"/>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25"/>
                                        </p:tgtEl>
                                        <p:attrNameLst>
                                          <p:attrName>style.visibility</p:attrName>
                                        </p:attrNameLst>
                                      </p:cBhvr>
                                      <p:to>
                                        <p:strVal val="visible"/>
                                      </p:to>
                                    </p:set>
                                    <p:anim calcmode="lin" valueType="num">
                                      <p:cBhvr additive="base">
                                        <p:cTn id="165" dur="500" fill="hold"/>
                                        <p:tgtEl>
                                          <p:spTgt spid="25"/>
                                        </p:tgtEl>
                                        <p:attrNameLst>
                                          <p:attrName>ppt_x</p:attrName>
                                        </p:attrNameLst>
                                      </p:cBhvr>
                                      <p:tavLst>
                                        <p:tav tm="0">
                                          <p:val>
                                            <p:strVal val="#ppt_x"/>
                                          </p:val>
                                        </p:tav>
                                        <p:tav tm="100000">
                                          <p:val>
                                            <p:strVal val="#ppt_x"/>
                                          </p:val>
                                        </p:tav>
                                      </p:tavLst>
                                    </p:anim>
                                    <p:anim calcmode="lin" valueType="num">
                                      <p:cBhvr additive="base">
                                        <p:cTn id="166" dur="500" fill="hold"/>
                                        <p:tgtEl>
                                          <p:spTgt spid="25"/>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26"/>
                                        </p:tgtEl>
                                        <p:attrNameLst>
                                          <p:attrName>style.visibility</p:attrName>
                                        </p:attrNameLst>
                                      </p:cBhvr>
                                      <p:to>
                                        <p:strVal val="visible"/>
                                      </p:to>
                                    </p:set>
                                    <p:anim calcmode="lin" valueType="num">
                                      <p:cBhvr additive="base">
                                        <p:cTn id="169" dur="500" fill="hold"/>
                                        <p:tgtEl>
                                          <p:spTgt spid="26"/>
                                        </p:tgtEl>
                                        <p:attrNameLst>
                                          <p:attrName>ppt_x</p:attrName>
                                        </p:attrNameLst>
                                      </p:cBhvr>
                                      <p:tavLst>
                                        <p:tav tm="0">
                                          <p:val>
                                            <p:strVal val="#ppt_x"/>
                                          </p:val>
                                        </p:tav>
                                        <p:tav tm="100000">
                                          <p:val>
                                            <p:strVal val="#ppt_x"/>
                                          </p:val>
                                        </p:tav>
                                      </p:tavLst>
                                    </p:anim>
                                    <p:anim calcmode="lin" valueType="num">
                                      <p:cBhvr additive="base">
                                        <p:cTn id="170" dur="500" fill="hold"/>
                                        <p:tgtEl>
                                          <p:spTgt spid="26"/>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27"/>
                                        </p:tgtEl>
                                        <p:attrNameLst>
                                          <p:attrName>style.visibility</p:attrName>
                                        </p:attrNameLst>
                                      </p:cBhvr>
                                      <p:to>
                                        <p:strVal val="visible"/>
                                      </p:to>
                                    </p:set>
                                    <p:anim calcmode="lin" valueType="num">
                                      <p:cBhvr additive="base">
                                        <p:cTn id="173" dur="500" fill="hold"/>
                                        <p:tgtEl>
                                          <p:spTgt spid="27"/>
                                        </p:tgtEl>
                                        <p:attrNameLst>
                                          <p:attrName>ppt_x</p:attrName>
                                        </p:attrNameLst>
                                      </p:cBhvr>
                                      <p:tavLst>
                                        <p:tav tm="0">
                                          <p:val>
                                            <p:strVal val="#ppt_x"/>
                                          </p:val>
                                        </p:tav>
                                        <p:tav tm="100000">
                                          <p:val>
                                            <p:strVal val="#ppt_x"/>
                                          </p:val>
                                        </p:tav>
                                      </p:tavLst>
                                    </p:anim>
                                    <p:anim calcmode="lin" valueType="num">
                                      <p:cBhvr additive="base">
                                        <p:cTn id="174" dur="500" fill="hold"/>
                                        <p:tgtEl>
                                          <p:spTgt spid="27"/>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28"/>
                                        </p:tgtEl>
                                        <p:attrNameLst>
                                          <p:attrName>style.visibility</p:attrName>
                                        </p:attrNameLst>
                                      </p:cBhvr>
                                      <p:to>
                                        <p:strVal val="visible"/>
                                      </p:to>
                                    </p:set>
                                    <p:anim calcmode="lin" valueType="num">
                                      <p:cBhvr additive="base">
                                        <p:cTn id="177" dur="500" fill="hold"/>
                                        <p:tgtEl>
                                          <p:spTgt spid="28"/>
                                        </p:tgtEl>
                                        <p:attrNameLst>
                                          <p:attrName>ppt_x</p:attrName>
                                        </p:attrNameLst>
                                      </p:cBhvr>
                                      <p:tavLst>
                                        <p:tav tm="0">
                                          <p:val>
                                            <p:strVal val="#ppt_x"/>
                                          </p:val>
                                        </p:tav>
                                        <p:tav tm="100000">
                                          <p:val>
                                            <p:strVal val="#ppt_x"/>
                                          </p:val>
                                        </p:tav>
                                      </p:tavLst>
                                    </p:anim>
                                    <p:anim calcmode="lin" valueType="num">
                                      <p:cBhvr additive="base">
                                        <p:cTn id="17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254"/>
                                        </p:tgtEl>
                                        <p:attrNameLst>
                                          <p:attrName>style.visibility</p:attrName>
                                        </p:attrNameLst>
                                      </p:cBhvr>
                                      <p:to>
                                        <p:strVal val="visible"/>
                                      </p:to>
                                    </p:set>
                                    <p:anim calcmode="lin" valueType="num">
                                      <p:cBhvr additive="base">
                                        <p:cTn id="183" dur="500" fill="hold"/>
                                        <p:tgtEl>
                                          <p:spTgt spid="254"/>
                                        </p:tgtEl>
                                        <p:attrNameLst>
                                          <p:attrName>ppt_x</p:attrName>
                                        </p:attrNameLst>
                                      </p:cBhvr>
                                      <p:tavLst>
                                        <p:tav tm="0">
                                          <p:val>
                                            <p:strVal val="#ppt_x"/>
                                          </p:val>
                                        </p:tav>
                                        <p:tav tm="100000">
                                          <p:val>
                                            <p:strVal val="#ppt_x"/>
                                          </p:val>
                                        </p:tav>
                                      </p:tavLst>
                                    </p:anim>
                                    <p:anim calcmode="lin" valueType="num">
                                      <p:cBhvr additive="base">
                                        <p:cTn id="184" dur="500" fill="hold"/>
                                        <p:tgtEl>
                                          <p:spTgt spid="254"/>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255"/>
                                        </p:tgtEl>
                                        <p:attrNameLst>
                                          <p:attrName>style.visibility</p:attrName>
                                        </p:attrNameLst>
                                      </p:cBhvr>
                                      <p:to>
                                        <p:strVal val="visible"/>
                                      </p:to>
                                    </p:set>
                                    <p:anim calcmode="lin" valueType="num">
                                      <p:cBhvr additive="base">
                                        <p:cTn id="187" dur="500" fill="hold"/>
                                        <p:tgtEl>
                                          <p:spTgt spid="255"/>
                                        </p:tgtEl>
                                        <p:attrNameLst>
                                          <p:attrName>ppt_x</p:attrName>
                                        </p:attrNameLst>
                                      </p:cBhvr>
                                      <p:tavLst>
                                        <p:tav tm="0">
                                          <p:val>
                                            <p:strVal val="#ppt_x"/>
                                          </p:val>
                                        </p:tav>
                                        <p:tav tm="100000">
                                          <p:val>
                                            <p:strVal val="#ppt_x"/>
                                          </p:val>
                                        </p:tav>
                                      </p:tavLst>
                                    </p:anim>
                                    <p:anim calcmode="lin" valueType="num">
                                      <p:cBhvr additive="base">
                                        <p:cTn id="188" dur="500" fill="hold"/>
                                        <p:tgtEl>
                                          <p:spTgt spid="255"/>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256"/>
                                        </p:tgtEl>
                                        <p:attrNameLst>
                                          <p:attrName>style.visibility</p:attrName>
                                        </p:attrNameLst>
                                      </p:cBhvr>
                                      <p:to>
                                        <p:strVal val="visible"/>
                                      </p:to>
                                    </p:set>
                                    <p:anim calcmode="lin" valueType="num">
                                      <p:cBhvr additive="base">
                                        <p:cTn id="191" dur="500" fill="hold"/>
                                        <p:tgtEl>
                                          <p:spTgt spid="256"/>
                                        </p:tgtEl>
                                        <p:attrNameLst>
                                          <p:attrName>ppt_x</p:attrName>
                                        </p:attrNameLst>
                                      </p:cBhvr>
                                      <p:tavLst>
                                        <p:tav tm="0">
                                          <p:val>
                                            <p:strVal val="#ppt_x"/>
                                          </p:val>
                                        </p:tav>
                                        <p:tav tm="100000">
                                          <p:val>
                                            <p:strVal val="#ppt_x"/>
                                          </p:val>
                                        </p:tav>
                                      </p:tavLst>
                                    </p:anim>
                                    <p:anim calcmode="lin" valueType="num">
                                      <p:cBhvr additive="base">
                                        <p:cTn id="192" dur="500" fill="hold"/>
                                        <p:tgtEl>
                                          <p:spTgt spid="256"/>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257"/>
                                        </p:tgtEl>
                                        <p:attrNameLst>
                                          <p:attrName>style.visibility</p:attrName>
                                        </p:attrNameLst>
                                      </p:cBhvr>
                                      <p:to>
                                        <p:strVal val="visible"/>
                                      </p:to>
                                    </p:set>
                                    <p:anim calcmode="lin" valueType="num">
                                      <p:cBhvr additive="base">
                                        <p:cTn id="195" dur="500" fill="hold"/>
                                        <p:tgtEl>
                                          <p:spTgt spid="257"/>
                                        </p:tgtEl>
                                        <p:attrNameLst>
                                          <p:attrName>ppt_x</p:attrName>
                                        </p:attrNameLst>
                                      </p:cBhvr>
                                      <p:tavLst>
                                        <p:tav tm="0">
                                          <p:val>
                                            <p:strVal val="#ppt_x"/>
                                          </p:val>
                                        </p:tav>
                                        <p:tav tm="100000">
                                          <p:val>
                                            <p:strVal val="#ppt_x"/>
                                          </p:val>
                                        </p:tav>
                                      </p:tavLst>
                                    </p:anim>
                                    <p:anim calcmode="lin" valueType="num">
                                      <p:cBhvr additive="base">
                                        <p:cTn id="196" dur="500" fill="hold"/>
                                        <p:tgtEl>
                                          <p:spTgt spid="257"/>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nodeType="clickEffect">
                                  <p:stCondLst>
                                    <p:cond delay="0"/>
                                  </p:stCondLst>
                                  <p:childTnLst>
                                    <p:set>
                                      <p:cBhvr>
                                        <p:cTn id="200" dur="1" fill="hold">
                                          <p:stCondLst>
                                            <p:cond delay="0"/>
                                          </p:stCondLst>
                                        </p:cTn>
                                        <p:tgtEl>
                                          <p:spTgt spid="38"/>
                                        </p:tgtEl>
                                        <p:attrNameLst>
                                          <p:attrName>style.visibility</p:attrName>
                                        </p:attrNameLst>
                                      </p:cBhvr>
                                      <p:to>
                                        <p:strVal val="visible"/>
                                      </p:to>
                                    </p:set>
                                    <p:anim calcmode="lin" valueType="num">
                                      <p:cBhvr additive="base">
                                        <p:cTn id="201" dur="500" fill="hold"/>
                                        <p:tgtEl>
                                          <p:spTgt spid="38"/>
                                        </p:tgtEl>
                                        <p:attrNameLst>
                                          <p:attrName>ppt_x</p:attrName>
                                        </p:attrNameLst>
                                      </p:cBhvr>
                                      <p:tavLst>
                                        <p:tav tm="0">
                                          <p:val>
                                            <p:strVal val="#ppt_x"/>
                                          </p:val>
                                        </p:tav>
                                        <p:tav tm="100000">
                                          <p:val>
                                            <p:strVal val="#ppt_x"/>
                                          </p:val>
                                        </p:tav>
                                      </p:tavLst>
                                    </p:anim>
                                    <p:anim calcmode="lin" valueType="num">
                                      <p:cBhvr additive="base">
                                        <p:cTn id="202" dur="500" fill="hold"/>
                                        <p:tgtEl>
                                          <p:spTgt spid="38"/>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42"/>
                                        </p:tgtEl>
                                        <p:attrNameLst>
                                          <p:attrName>style.visibility</p:attrName>
                                        </p:attrNameLst>
                                      </p:cBhvr>
                                      <p:to>
                                        <p:strVal val="visible"/>
                                      </p:to>
                                    </p:set>
                                    <p:anim calcmode="lin" valueType="num">
                                      <p:cBhvr additive="base">
                                        <p:cTn id="205" dur="500" fill="hold"/>
                                        <p:tgtEl>
                                          <p:spTgt spid="42"/>
                                        </p:tgtEl>
                                        <p:attrNameLst>
                                          <p:attrName>ppt_x</p:attrName>
                                        </p:attrNameLst>
                                      </p:cBhvr>
                                      <p:tavLst>
                                        <p:tav tm="0">
                                          <p:val>
                                            <p:strVal val="#ppt_x"/>
                                          </p:val>
                                        </p:tav>
                                        <p:tav tm="100000">
                                          <p:val>
                                            <p:strVal val="#ppt_x"/>
                                          </p:val>
                                        </p:tav>
                                      </p:tavLst>
                                    </p:anim>
                                    <p:anim calcmode="lin" valueType="num">
                                      <p:cBhvr additive="base">
                                        <p:cTn id="206" dur="500" fill="hold"/>
                                        <p:tgtEl>
                                          <p:spTgt spid="42"/>
                                        </p:tgtEl>
                                        <p:attrNameLst>
                                          <p:attrName>ppt_y</p:attrName>
                                        </p:attrNameLst>
                                      </p:cBhvr>
                                      <p:tavLst>
                                        <p:tav tm="0">
                                          <p:val>
                                            <p:strVal val="1+#ppt_h/2"/>
                                          </p:val>
                                        </p:tav>
                                        <p:tav tm="100000">
                                          <p:val>
                                            <p:strVal val="#ppt_y"/>
                                          </p:val>
                                        </p:tav>
                                      </p:tavLst>
                                    </p:anim>
                                  </p:childTnLst>
                                </p:cTn>
                              </p:par>
                              <p:par>
                                <p:cTn id="207" presetID="2" presetClass="entr" presetSubtype="4" fill="hold" nodeType="withEffect">
                                  <p:stCondLst>
                                    <p:cond delay="0"/>
                                  </p:stCondLst>
                                  <p:childTnLst>
                                    <p:set>
                                      <p:cBhvr>
                                        <p:cTn id="208" dur="1" fill="hold">
                                          <p:stCondLst>
                                            <p:cond delay="0"/>
                                          </p:stCondLst>
                                        </p:cTn>
                                        <p:tgtEl>
                                          <p:spTgt spid="39"/>
                                        </p:tgtEl>
                                        <p:attrNameLst>
                                          <p:attrName>style.visibility</p:attrName>
                                        </p:attrNameLst>
                                      </p:cBhvr>
                                      <p:to>
                                        <p:strVal val="visible"/>
                                      </p:to>
                                    </p:set>
                                    <p:anim calcmode="lin" valueType="num">
                                      <p:cBhvr additive="base">
                                        <p:cTn id="209" dur="500" fill="hold"/>
                                        <p:tgtEl>
                                          <p:spTgt spid="39"/>
                                        </p:tgtEl>
                                        <p:attrNameLst>
                                          <p:attrName>ppt_x</p:attrName>
                                        </p:attrNameLst>
                                      </p:cBhvr>
                                      <p:tavLst>
                                        <p:tav tm="0">
                                          <p:val>
                                            <p:strVal val="#ppt_x"/>
                                          </p:val>
                                        </p:tav>
                                        <p:tav tm="100000">
                                          <p:val>
                                            <p:strVal val="#ppt_x"/>
                                          </p:val>
                                        </p:tav>
                                      </p:tavLst>
                                    </p:anim>
                                    <p:anim calcmode="lin" valueType="num">
                                      <p:cBhvr additive="base">
                                        <p:cTn id="210" dur="500" fill="hold"/>
                                        <p:tgtEl>
                                          <p:spTgt spid="39"/>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9"/>
                                        </p:tgtEl>
                                        <p:attrNameLst>
                                          <p:attrName>style.visibility</p:attrName>
                                        </p:attrNameLst>
                                      </p:cBhvr>
                                      <p:to>
                                        <p:strVal val="visible"/>
                                      </p:to>
                                    </p:set>
                                    <p:anim calcmode="lin" valueType="num">
                                      <p:cBhvr additive="base">
                                        <p:cTn id="213" dur="500" fill="hold"/>
                                        <p:tgtEl>
                                          <p:spTgt spid="9"/>
                                        </p:tgtEl>
                                        <p:attrNameLst>
                                          <p:attrName>ppt_x</p:attrName>
                                        </p:attrNameLst>
                                      </p:cBhvr>
                                      <p:tavLst>
                                        <p:tav tm="0">
                                          <p:val>
                                            <p:strVal val="#ppt_x"/>
                                          </p:val>
                                        </p:tav>
                                        <p:tav tm="100000">
                                          <p:val>
                                            <p:strVal val="#ppt_x"/>
                                          </p:val>
                                        </p:tav>
                                      </p:tavLst>
                                    </p:anim>
                                    <p:anim calcmode="lin" valueType="num">
                                      <p:cBhvr additive="base">
                                        <p:cTn id="214" dur="500" fill="hold"/>
                                        <p:tgtEl>
                                          <p:spTgt spid="9"/>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68"/>
                                        </p:tgtEl>
                                        <p:attrNameLst>
                                          <p:attrName>style.visibility</p:attrName>
                                        </p:attrNameLst>
                                      </p:cBhvr>
                                      <p:to>
                                        <p:strVal val="visible"/>
                                      </p:to>
                                    </p:set>
                                    <p:anim calcmode="lin" valueType="num">
                                      <p:cBhvr additive="base">
                                        <p:cTn id="217" dur="500" fill="hold"/>
                                        <p:tgtEl>
                                          <p:spTgt spid="68"/>
                                        </p:tgtEl>
                                        <p:attrNameLst>
                                          <p:attrName>ppt_x</p:attrName>
                                        </p:attrNameLst>
                                      </p:cBhvr>
                                      <p:tavLst>
                                        <p:tav tm="0">
                                          <p:val>
                                            <p:strVal val="#ppt_x"/>
                                          </p:val>
                                        </p:tav>
                                        <p:tav tm="100000">
                                          <p:val>
                                            <p:strVal val="#ppt_x"/>
                                          </p:val>
                                        </p:tav>
                                      </p:tavLst>
                                    </p:anim>
                                    <p:anim calcmode="lin" valueType="num">
                                      <p:cBhvr additive="base">
                                        <p:cTn id="218" dur="500" fill="hold"/>
                                        <p:tgtEl>
                                          <p:spTgt spid="68"/>
                                        </p:tgtEl>
                                        <p:attrNameLst>
                                          <p:attrName>ppt_y</p:attrName>
                                        </p:attrNameLst>
                                      </p:cBhvr>
                                      <p:tavLst>
                                        <p:tav tm="0">
                                          <p:val>
                                            <p:strVal val="1+#ppt_h/2"/>
                                          </p:val>
                                        </p:tav>
                                        <p:tav tm="100000">
                                          <p:val>
                                            <p:strVal val="#ppt_y"/>
                                          </p:val>
                                        </p:tav>
                                      </p:tavLst>
                                    </p:anim>
                                  </p:childTnLst>
                                </p:cTn>
                              </p:par>
                              <p:par>
                                <p:cTn id="219" presetID="2" presetClass="entr" presetSubtype="4" fill="hold" nodeType="withEffect">
                                  <p:stCondLst>
                                    <p:cond delay="0"/>
                                  </p:stCondLst>
                                  <p:childTnLst>
                                    <p:set>
                                      <p:cBhvr>
                                        <p:cTn id="220" dur="1" fill="hold">
                                          <p:stCondLst>
                                            <p:cond delay="0"/>
                                          </p:stCondLst>
                                        </p:cTn>
                                        <p:tgtEl>
                                          <p:spTgt spid="40"/>
                                        </p:tgtEl>
                                        <p:attrNameLst>
                                          <p:attrName>style.visibility</p:attrName>
                                        </p:attrNameLst>
                                      </p:cBhvr>
                                      <p:to>
                                        <p:strVal val="visible"/>
                                      </p:to>
                                    </p:set>
                                    <p:anim calcmode="lin" valueType="num">
                                      <p:cBhvr additive="base">
                                        <p:cTn id="221" dur="500" fill="hold"/>
                                        <p:tgtEl>
                                          <p:spTgt spid="40"/>
                                        </p:tgtEl>
                                        <p:attrNameLst>
                                          <p:attrName>ppt_x</p:attrName>
                                        </p:attrNameLst>
                                      </p:cBhvr>
                                      <p:tavLst>
                                        <p:tav tm="0">
                                          <p:val>
                                            <p:strVal val="#ppt_x"/>
                                          </p:val>
                                        </p:tav>
                                        <p:tav tm="100000">
                                          <p:val>
                                            <p:strVal val="#ppt_x"/>
                                          </p:val>
                                        </p:tav>
                                      </p:tavLst>
                                    </p:anim>
                                    <p:anim calcmode="lin" valueType="num">
                                      <p:cBhvr additive="base">
                                        <p:cTn id="222" dur="500" fill="hold"/>
                                        <p:tgtEl>
                                          <p:spTgt spid="40"/>
                                        </p:tgtEl>
                                        <p:attrNameLst>
                                          <p:attrName>ppt_y</p:attrName>
                                        </p:attrNameLst>
                                      </p:cBhvr>
                                      <p:tavLst>
                                        <p:tav tm="0">
                                          <p:val>
                                            <p:strVal val="1+#ppt_h/2"/>
                                          </p:val>
                                        </p:tav>
                                        <p:tav tm="100000">
                                          <p:val>
                                            <p:strVal val="#ppt_y"/>
                                          </p:val>
                                        </p:tav>
                                      </p:tavLst>
                                    </p:anim>
                                  </p:childTnLst>
                                </p:cTn>
                              </p:par>
                              <p:par>
                                <p:cTn id="223" presetID="2" presetClass="entr" presetSubtype="4" fill="hold" nodeType="withEffect">
                                  <p:stCondLst>
                                    <p:cond delay="0"/>
                                  </p:stCondLst>
                                  <p:childTnLst>
                                    <p:set>
                                      <p:cBhvr>
                                        <p:cTn id="224" dur="1" fill="hold">
                                          <p:stCondLst>
                                            <p:cond delay="0"/>
                                          </p:stCondLst>
                                        </p:cTn>
                                        <p:tgtEl>
                                          <p:spTgt spid="41"/>
                                        </p:tgtEl>
                                        <p:attrNameLst>
                                          <p:attrName>style.visibility</p:attrName>
                                        </p:attrNameLst>
                                      </p:cBhvr>
                                      <p:to>
                                        <p:strVal val="visible"/>
                                      </p:to>
                                    </p:set>
                                    <p:anim calcmode="lin" valueType="num">
                                      <p:cBhvr additive="base">
                                        <p:cTn id="225" dur="500" fill="hold"/>
                                        <p:tgtEl>
                                          <p:spTgt spid="41"/>
                                        </p:tgtEl>
                                        <p:attrNameLst>
                                          <p:attrName>ppt_x</p:attrName>
                                        </p:attrNameLst>
                                      </p:cBhvr>
                                      <p:tavLst>
                                        <p:tav tm="0">
                                          <p:val>
                                            <p:strVal val="#ppt_x"/>
                                          </p:val>
                                        </p:tav>
                                        <p:tav tm="100000">
                                          <p:val>
                                            <p:strVal val="#ppt_x"/>
                                          </p:val>
                                        </p:tav>
                                      </p:tavLst>
                                    </p:anim>
                                    <p:anim calcmode="lin" valueType="num">
                                      <p:cBhvr additive="base">
                                        <p:cTn id="226" dur="500" fill="hold"/>
                                        <p:tgtEl>
                                          <p:spTgt spid="41"/>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69"/>
                                        </p:tgtEl>
                                        <p:attrNameLst>
                                          <p:attrName>style.visibility</p:attrName>
                                        </p:attrNameLst>
                                      </p:cBhvr>
                                      <p:to>
                                        <p:strVal val="visible"/>
                                      </p:to>
                                    </p:set>
                                    <p:anim calcmode="lin" valueType="num">
                                      <p:cBhvr additive="base">
                                        <p:cTn id="229" dur="500" fill="hold"/>
                                        <p:tgtEl>
                                          <p:spTgt spid="69"/>
                                        </p:tgtEl>
                                        <p:attrNameLst>
                                          <p:attrName>ppt_x</p:attrName>
                                        </p:attrNameLst>
                                      </p:cBhvr>
                                      <p:tavLst>
                                        <p:tav tm="0">
                                          <p:val>
                                            <p:strVal val="#ppt_x"/>
                                          </p:val>
                                        </p:tav>
                                        <p:tav tm="100000">
                                          <p:val>
                                            <p:strVal val="#ppt_x"/>
                                          </p:val>
                                        </p:tav>
                                      </p:tavLst>
                                    </p:anim>
                                    <p:anim calcmode="lin" valueType="num">
                                      <p:cBhvr additive="base">
                                        <p:cTn id="23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4" fill="hold" grpId="0" nodeType="clickEffect">
                                  <p:stCondLst>
                                    <p:cond delay="0"/>
                                  </p:stCondLst>
                                  <p:childTnLst>
                                    <p:set>
                                      <p:cBhvr>
                                        <p:cTn id="234" dur="1" fill="hold">
                                          <p:stCondLst>
                                            <p:cond delay="0"/>
                                          </p:stCondLst>
                                        </p:cTn>
                                        <p:tgtEl>
                                          <p:spTgt spid="46"/>
                                        </p:tgtEl>
                                        <p:attrNameLst>
                                          <p:attrName>style.visibility</p:attrName>
                                        </p:attrNameLst>
                                      </p:cBhvr>
                                      <p:to>
                                        <p:strVal val="visible"/>
                                      </p:to>
                                    </p:set>
                                    <p:anim calcmode="lin" valueType="num">
                                      <p:cBhvr additive="base">
                                        <p:cTn id="235" dur="500" fill="hold"/>
                                        <p:tgtEl>
                                          <p:spTgt spid="46"/>
                                        </p:tgtEl>
                                        <p:attrNameLst>
                                          <p:attrName>ppt_x</p:attrName>
                                        </p:attrNameLst>
                                      </p:cBhvr>
                                      <p:tavLst>
                                        <p:tav tm="0">
                                          <p:val>
                                            <p:strVal val="#ppt_x"/>
                                          </p:val>
                                        </p:tav>
                                        <p:tav tm="100000">
                                          <p:val>
                                            <p:strVal val="#ppt_x"/>
                                          </p:val>
                                        </p:tav>
                                      </p:tavLst>
                                    </p:anim>
                                    <p:anim calcmode="lin" valueType="num">
                                      <p:cBhvr additive="base">
                                        <p:cTn id="23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53" presetClass="exit" presetSubtype="32" fill="hold" grpId="1" nodeType="clickEffect">
                                  <p:stCondLst>
                                    <p:cond delay="0"/>
                                  </p:stCondLst>
                                  <p:childTnLst>
                                    <p:anim calcmode="lin" valueType="num">
                                      <p:cBhvr>
                                        <p:cTn id="240" dur="500"/>
                                        <p:tgtEl>
                                          <p:spTgt spid="334"/>
                                        </p:tgtEl>
                                        <p:attrNameLst>
                                          <p:attrName>ppt_w</p:attrName>
                                        </p:attrNameLst>
                                      </p:cBhvr>
                                      <p:tavLst>
                                        <p:tav tm="0">
                                          <p:val>
                                            <p:strVal val="ppt_w"/>
                                          </p:val>
                                        </p:tav>
                                        <p:tav tm="100000">
                                          <p:val>
                                            <p:fltVal val="0"/>
                                          </p:val>
                                        </p:tav>
                                      </p:tavLst>
                                    </p:anim>
                                    <p:anim calcmode="lin" valueType="num">
                                      <p:cBhvr>
                                        <p:cTn id="241" dur="500"/>
                                        <p:tgtEl>
                                          <p:spTgt spid="334"/>
                                        </p:tgtEl>
                                        <p:attrNameLst>
                                          <p:attrName>ppt_h</p:attrName>
                                        </p:attrNameLst>
                                      </p:cBhvr>
                                      <p:tavLst>
                                        <p:tav tm="0">
                                          <p:val>
                                            <p:strVal val="ppt_h"/>
                                          </p:val>
                                        </p:tav>
                                        <p:tav tm="100000">
                                          <p:val>
                                            <p:fltVal val="0"/>
                                          </p:val>
                                        </p:tav>
                                      </p:tavLst>
                                    </p:anim>
                                    <p:animEffect transition="out" filter="fade">
                                      <p:cBhvr>
                                        <p:cTn id="242" dur="500"/>
                                        <p:tgtEl>
                                          <p:spTgt spid="334"/>
                                        </p:tgtEl>
                                      </p:cBhvr>
                                    </p:animEffect>
                                    <p:set>
                                      <p:cBhvr>
                                        <p:cTn id="243" dur="1" fill="hold">
                                          <p:stCondLst>
                                            <p:cond delay="499"/>
                                          </p:stCondLst>
                                        </p:cTn>
                                        <p:tgtEl>
                                          <p:spTgt spid="334"/>
                                        </p:tgtEl>
                                        <p:attrNameLst>
                                          <p:attrName>style.visibility</p:attrName>
                                        </p:attrNameLst>
                                      </p:cBhvr>
                                      <p:to>
                                        <p:strVal val="hidden"/>
                                      </p:to>
                                    </p:set>
                                  </p:childTnLst>
                                </p:cTn>
                              </p:par>
                              <p:par>
                                <p:cTn id="244" presetID="53" presetClass="exit" presetSubtype="32" fill="hold" grpId="1" nodeType="withEffect">
                                  <p:stCondLst>
                                    <p:cond delay="0"/>
                                  </p:stCondLst>
                                  <p:childTnLst>
                                    <p:anim calcmode="lin" valueType="num">
                                      <p:cBhvr>
                                        <p:cTn id="245" dur="500"/>
                                        <p:tgtEl>
                                          <p:spTgt spid="29"/>
                                        </p:tgtEl>
                                        <p:attrNameLst>
                                          <p:attrName>ppt_w</p:attrName>
                                        </p:attrNameLst>
                                      </p:cBhvr>
                                      <p:tavLst>
                                        <p:tav tm="0">
                                          <p:val>
                                            <p:strVal val="ppt_w"/>
                                          </p:val>
                                        </p:tav>
                                        <p:tav tm="100000">
                                          <p:val>
                                            <p:fltVal val="0"/>
                                          </p:val>
                                        </p:tav>
                                      </p:tavLst>
                                    </p:anim>
                                    <p:anim calcmode="lin" valueType="num">
                                      <p:cBhvr>
                                        <p:cTn id="246" dur="500"/>
                                        <p:tgtEl>
                                          <p:spTgt spid="29"/>
                                        </p:tgtEl>
                                        <p:attrNameLst>
                                          <p:attrName>ppt_h</p:attrName>
                                        </p:attrNameLst>
                                      </p:cBhvr>
                                      <p:tavLst>
                                        <p:tav tm="0">
                                          <p:val>
                                            <p:strVal val="ppt_h"/>
                                          </p:val>
                                        </p:tav>
                                        <p:tav tm="100000">
                                          <p:val>
                                            <p:fltVal val="0"/>
                                          </p:val>
                                        </p:tav>
                                      </p:tavLst>
                                    </p:anim>
                                    <p:animEffect transition="out" filter="fade">
                                      <p:cBhvr>
                                        <p:cTn id="247" dur="500"/>
                                        <p:tgtEl>
                                          <p:spTgt spid="29"/>
                                        </p:tgtEl>
                                      </p:cBhvr>
                                    </p:animEffect>
                                    <p:set>
                                      <p:cBhvr>
                                        <p:cTn id="248" dur="1" fill="hold">
                                          <p:stCondLst>
                                            <p:cond delay="499"/>
                                          </p:stCondLst>
                                        </p:cTn>
                                        <p:tgtEl>
                                          <p:spTgt spid="29"/>
                                        </p:tgtEl>
                                        <p:attrNameLst>
                                          <p:attrName>style.visibility</p:attrName>
                                        </p:attrNameLst>
                                      </p:cBhvr>
                                      <p:to>
                                        <p:strVal val="hidden"/>
                                      </p:to>
                                    </p:set>
                                  </p:childTnLst>
                                </p:cTn>
                              </p:par>
                              <p:par>
                                <p:cTn id="249" presetID="53" presetClass="exit" presetSubtype="32" fill="hold" grpId="1" nodeType="withEffect">
                                  <p:stCondLst>
                                    <p:cond delay="0"/>
                                  </p:stCondLst>
                                  <p:childTnLst>
                                    <p:anim calcmode="lin" valueType="num">
                                      <p:cBhvr>
                                        <p:cTn id="250" dur="500"/>
                                        <p:tgtEl>
                                          <p:spTgt spid="5"/>
                                        </p:tgtEl>
                                        <p:attrNameLst>
                                          <p:attrName>ppt_w</p:attrName>
                                        </p:attrNameLst>
                                      </p:cBhvr>
                                      <p:tavLst>
                                        <p:tav tm="0">
                                          <p:val>
                                            <p:strVal val="ppt_w"/>
                                          </p:val>
                                        </p:tav>
                                        <p:tav tm="100000">
                                          <p:val>
                                            <p:fltVal val="0"/>
                                          </p:val>
                                        </p:tav>
                                      </p:tavLst>
                                    </p:anim>
                                    <p:anim calcmode="lin" valueType="num">
                                      <p:cBhvr>
                                        <p:cTn id="251" dur="500"/>
                                        <p:tgtEl>
                                          <p:spTgt spid="5"/>
                                        </p:tgtEl>
                                        <p:attrNameLst>
                                          <p:attrName>ppt_h</p:attrName>
                                        </p:attrNameLst>
                                      </p:cBhvr>
                                      <p:tavLst>
                                        <p:tav tm="0">
                                          <p:val>
                                            <p:strVal val="ppt_h"/>
                                          </p:val>
                                        </p:tav>
                                        <p:tav tm="100000">
                                          <p:val>
                                            <p:fltVal val="0"/>
                                          </p:val>
                                        </p:tav>
                                      </p:tavLst>
                                    </p:anim>
                                    <p:animEffect transition="out" filter="fade">
                                      <p:cBhvr>
                                        <p:cTn id="252" dur="500"/>
                                        <p:tgtEl>
                                          <p:spTgt spid="5"/>
                                        </p:tgtEl>
                                      </p:cBhvr>
                                    </p:animEffect>
                                    <p:set>
                                      <p:cBhvr>
                                        <p:cTn id="253" dur="1" fill="hold">
                                          <p:stCondLst>
                                            <p:cond delay="499"/>
                                          </p:stCondLst>
                                        </p:cTn>
                                        <p:tgtEl>
                                          <p:spTgt spid="5"/>
                                        </p:tgtEl>
                                        <p:attrNameLst>
                                          <p:attrName>style.visibility</p:attrName>
                                        </p:attrNameLst>
                                      </p:cBhvr>
                                      <p:to>
                                        <p:strVal val="hidden"/>
                                      </p:to>
                                    </p:set>
                                  </p:childTnLst>
                                </p:cTn>
                              </p:par>
                              <p:par>
                                <p:cTn id="254" presetID="53" presetClass="exit" presetSubtype="32" fill="hold" grpId="1" nodeType="withEffect">
                                  <p:stCondLst>
                                    <p:cond delay="0"/>
                                  </p:stCondLst>
                                  <p:childTnLst>
                                    <p:anim calcmode="lin" valueType="num">
                                      <p:cBhvr>
                                        <p:cTn id="255" dur="500"/>
                                        <p:tgtEl>
                                          <p:spTgt spid="43"/>
                                        </p:tgtEl>
                                        <p:attrNameLst>
                                          <p:attrName>ppt_w</p:attrName>
                                        </p:attrNameLst>
                                      </p:cBhvr>
                                      <p:tavLst>
                                        <p:tav tm="0">
                                          <p:val>
                                            <p:strVal val="ppt_w"/>
                                          </p:val>
                                        </p:tav>
                                        <p:tav tm="100000">
                                          <p:val>
                                            <p:fltVal val="0"/>
                                          </p:val>
                                        </p:tav>
                                      </p:tavLst>
                                    </p:anim>
                                    <p:anim calcmode="lin" valueType="num">
                                      <p:cBhvr>
                                        <p:cTn id="256" dur="500"/>
                                        <p:tgtEl>
                                          <p:spTgt spid="43"/>
                                        </p:tgtEl>
                                        <p:attrNameLst>
                                          <p:attrName>ppt_h</p:attrName>
                                        </p:attrNameLst>
                                      </p:cBhvr>
                                      <p:tavLst>
                                        <p:tav tm="0">
                                          <p:val>
                                            <p:strVal val="ppt_h"/>
                                          </p:val>
                                        </p:tav>
                                        <p:tav tm="100000">
                                          <p:val>
                                            <p:fltVal val="0"/>
                                          </p:val>
                                        </p:tav>
                                      </p:tavLst>
                                    </p:anim>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53" presetClass="exit" presetSubtype="32" fill="hold" grpId="1" nodeType="withEffect">
                                  <p:stCondLst>
                                    <p:cond delay="0"/>
                                  </p:stCondLst>
                                  <p:childTnLst>
                                    <p:anim calcmode="lin" valueType="num">
                                      <p:cBhvr>
                                        <p:cTn id="260" dur="500"/>
                                        <p:tgtEl>
                                          <p:spTgt spid="12"/>
                                        </p:tgtEl>
                                        <p:attrNameLst>
                                          <p:attrName>ppt_w</p:attrName>
                                        </p:attrNameLst>
                                      </p:cBhvr>
                                      <p:tavLst>
                                        <p:tav tm="0">
                                          <p:val>
                                            <p:strVal val="ppt_w"/>
                                          </p:val>
                                        </p:tav>
                                        <p:tav tm="100000">
                                          <p:val>
                                            <p:fltVal val="0"/>
                                          </p:val>
                                        </p:tav>
                                      </p:tavLst>
                                    </p:anim>
                                    <p:anim calcmode="lin" valueType="num">
                                      <p:cBhvr>
                                        <p:cTn id="261" dur="500"/>
                                        <p:tgtEl>
                                          <p:spTgt spid="12"/>
                                        </p:tgtEl>
                                        <p:attrNameLst>
                                          <p:attrName>ppt_h</p:attrName>
                                        </p:attrNameLst>
                                      </p:cBhvr>
                                      <p:tavLst>
                                        <p:tav tm="0">
                                          <p:val>
                                            <p:strVal val="ppt_h"/>
                                          </p:val>
                                        </p:tav>
                                        <p:tav tm="100000">
                                          <p:val>
                                            <p:fltVal val="0"/>
                                          </p:val>
                                        </p:tav>
                                      </p:tavLst>
                                    </p:anim>
                                    <p:animEffect transition="out" filter="fade">
                                      <p:cBhvr>
                                        <p:cTn id="262" dur="500"/>
                                        <p:tgtEl>
                                          <p:spTgt spid="12"/>
                                        </p:tgtEl>
                                      </p:cBhvr>
                                    </p:animEffect>
                                    <p:set>
                                      <p:cBhvr>
                                        <p:cTn id="263" dur="1" fill="hold">
                                          <p:stCondLst>
                                            <p:cond delay="499"/>
                                          </p:stCondLst>
                                        </p:cTn>
                                        <p:tgtEl>
                                          <p:spTgt spid="12"/>
                                        </p:tgtEl>
                                        <p:attrNameLst>
                                          <p:attrName>style.visibility</p:attrName>
                                        </p:attrNameLst>
                                      </p:cBhvr>
                                      <p:to>
                                        <p:strVal val="hidden"/>
                                      </p:to>
                                    </p:set>
                                  </p:childTnLst>
                                </p:cTn>
                              </p:par>
                              <p:par>
                                <p:cTn id="264" presetID="53" presetClass="exit" presetSubtype="32" fill="hold" grpId="1" nodeType="withEffect">
                                  <p:stCondLst>
                                    <p:cond delay="0"/>
                                  </p:stCondLst>
                                  <p:childTnLst>
                                    <p:anim calcmode="lin" valueType="num">
                                      <p:cBhvr>
                                        <p:cTn id="265" dur="500"/>
                                        <p:tgtEl>
                                          <p:spTgt spid="11"/>
                                        </p:tgtEl>
                                        <p:attrNameLst>
                                          <p:attrName>ppt_w</p:attrName>
                                        </p:attrNameLst>
                                      </p:cBhvr>
                                      <p:tavLst>
                                        <p:tav tm="0">
                                          <p:val>
                                            <p:strVal val="ppt_w"/>
                                          </p:val>
                                        </p:tav>
                                        <p:tav tm="100000">
                                          <p:val>
                                            <p:fltVal val="0"/>
                                          </p:val>
                                        </p:tav>
                                      </p:tavLst>
                                    </p:anim>
                                    <p:anim calcmode="lin" valueType="num">
                                      <p:cBhvr>
                                        <p:cTn id="266" dur="500"/>
                                        <p:tgtEl>
                                          <p:spTgt spid="11"/>
                                        </p:tgtEl>
                                        <p:attrNameLst>
                                          <p:attrName>ppt_h</p:attrName>
                                        </p:attrNameLst>
                                      </p:cBhvr>
                                      <p:tavLst>
                                        <p:tav tm="0">
                                          <p:val>
                                            <p:strVal val="ppt_h"/>
                                          </p:val>
                                        </p:tav>
                                        <p:tav tm="100000">
                                          <p:val>
                                            <p:fltVal val="0"/>
                                          </p:val>
                                        </p:tav>
                                      </p:tavLst>
                                    </p:anim>
                                    <p:animEffect transition="out" filter="fade">
                                      <p:cBhvr>
                                        <p:cTn id="267" dur="500"/>
                                        <p:tgtEl>
                                          <p:spTgt spid="11"/>
                                        </p:tgtEl>
                                      </p:cBhvr>
                                    </p:animEffect>
                                    <p:set>
                                      <p:cBhvr>
                                        <p:cTn id="268" dur="1" fill="hold">
                                          <p:stCondLst>
                                            <p:cond delay="499"/>
                                          </p:stCondLst>
                                        </p:cTn>
                                        <p:tgtEl>
                                          <p:spTgt spid="11"/>
                                        </p:tgtEl>
                                        <p:attrNameLst>
                                          <p:attrName>style.visibility</p:attrName>
                                        </p:attrNameLst>
                                      </p:cBhvr>
                                      <p:to>
                                        <p:strVal val="hidden"/>
                                      </p:to>
                                    </p:set>
                                  </p:childTnLst>
                                </p:cTn>
                              </p:par>
                              <p:par>
                                <p:cTn id="269" presetID="53" presetClass="exit" presetSubtype="32" fill="hold" grpId="1" nodeType="withEffect">
                                  <p:stCondLst>
                                    <p:cond delay="0"/>
                                  </p:stCondLst>
                                  <p:childTnLst>
                                    <p:anim calcmode="lin" valueType="num">
                                      <p:cBhvr>
                                        <p:cTn id="270" dur="500"/>
                                        <p:tgtEl>
                                          <p:spTgt spid="10"/>
                                        </p:tgtEl>
                                        <p:attrNameLst>
                                          <p:attrName>ppt_w</p:attrName>
                                        </p:attrNameLst>
                                      </p:cBhvr>
                                      <p:tavLst>
                                        <p:tav tm="0">
                                          <p:val>
                                            <p:strVal val="ppt_w"/>
                                          </p:val>
                                        </p:tav>
                                        <p:tav tm="100000">
                                          <p:val>
                                            <p:fltVal val="0"/>
                                          </p:val>
                                        </p:tav>
                                      </p:tavLst>
                                    </p:anim>
                                    <p:anim calcmode="lin" valueType="num">
                                      <p:cBhvr>
                                        <p:cTn id="271" dur="500"/>
                                        <p:tgtEl>
                                          <p:spTgt spid="10"/>
                                        </p:tgtEl>
                                        <p:attrNameLst>
                                          <p:attrName>ppt_h</p:attrName>
                                        </p:attrNameLst>
                                      </p:cBhvr>
                                      <p:tavLst>
                                        <p:tav tm="0">
                                          <p:val>
                                            <p:strVal val="ppt_h"/>
                                          </p:val>
                                        </p:tav>
                                        <p:tav tm="100000">
                                          <p:val>
                                            <p:fltVal val="0"/>
                                          </p:val>
                                        </p:tav>
                                      </p:tavLst>
                                    </p:anim>
                                    <p:animEffect transition="out" filter="fade">
                                      <p:cBhvr>
                                        <p:cTn id="272" dur="500"/>
                                        <p:tgtEl>
                                          <p:spTgt spid="10"/>
                                        </p:tgtEl>
                                      </p:cBhvr>
                                    </p:animEffect>
                                    <p:set>
                                      <p:cBhvr>
                                        <p:cTn id="273" dur="1" fill="hold">
                                          <p:stCondLst>
                                            <p:cond delay="499"/>
                                          </p:stCondLst>
                                        </p:cTn>
                                        <p:tgtEl>
                                          <p:spTgt spid="10"/>
                                        </p:tgtEl>
                                        <p:attrNameLst>
                                          <p:attrName>style.visibility</p:attrName>
                                        </p:attrNameLst>
                                      </p:cBhvr>
                                      <p:to>
                                        <p:strVal val="hidden"/>
                                      </p:to>
                                    </p:set>
                                  </p:childTnLst>
                                </p:cTn>
                              </p:par>
                              <p:par>
                                <p:cTn id="274" presetID="53" presetClass="exit" presetSubtype="32" fill="hold" grpId="1" nodeType="withEffect">
                                  <p:stCondLst>
                                    <p:cond delay="0"/>
                                  </p:stCondLst>
                                  <p:childTnLst>
                                    <p:anim calcmode="lin" valueType="num">
                                      <p:cBhvr>
                                        <p:cTn id="275" dur="500"/>
                                        <p:tgtEl>
                                          <p:spTgt spid="4"/>
                                        </p:tgtEl>
                                        <p:attrNameLst>
                                          <p:attrName>ppt_w</p:attrName>
                                        </p:attrNameLst>
                                      </p:cBhvr>
                                      <p:tavLst>
                                        <p:tav tm="0">
                                          <p:val>
                                            <p:strVal val="ppt_w"/>
                                          </p:val>
                                        </p:tav>
                                        <p:tav tm="100000">
                                          <p:val>
                                            <p:fltVal val="0"/>
                                          </p:val>
                                        </p:tav>
                                      </p:tavLst>
                                    </p:anim>
                                    <p:anim calcmode="lin" valueType="num">
                                      <p:cBhvr>
                                        <p:cTn id="276" dur="500"/>
                                        <p:tgtEl>
                                          <p:spTgt spid="4"/>
                                        </p:tgtEl>
                                        <p:attrNameLst>
                                          <p:attrName>ppt_h</p:attrName>
                                        </p:attrNameLst>
                                      </p:cBhvr>
                                      <p:tavLst>
                                        <p:tav tm="0">
                                          <p:val>
                                            <p:strVal val="ppt_h"/>
                                          </p:val>
                                        </p:tav>
                                        <p:tav tm="100000">
                                          <p:val>
                                            <p:fltVal val="0"/>
                                          </p:val>
                                        </p:tav>
                                      </p:tavLst>
                                    </p:anim>
                                    <p:animEffect transition="out" filter="fade">
                                      <p:cBhvr>
                                        <p:cTn id="277" dur="500"/>
                                        <p:tgtEl>
                                          <p:spTgt spid="4"/>
                                        </p:tgtEl>
                                      </p:cBhvr>
                                    </p:animEffect>
                                    <p:set>
                                      <p:cBhvr>
                                        <p:cTn id="278" dur="1" fill="hold">
                                          <p:stCondLst>
                                            <p:cond delay="499"/>
                                          </p:stCondLst>
                                        </p:cTn>
                                        <p:tgtEl>
                                          <p:spTgt spid="4"/>
                                        </p:tgtEl>
                                        <p:attrNameLst>
                                          <p:attrName>style.visibility</p:attrName>
                                        </p:attrNameLst>
                                      </p:cBhvr>
                                      <p:to>
                                        <p:strVal val="hidden"/>
                                      </p:to>
                                    </p:set>
                                  </p:childTnLst>
                                </p:cTn>
                              </p:par>
                              <p:par>
                                <p:cTn id="279" presetID="53" presetClass="exit" presetSubtype="32" fill="hold" grpId="1" nodeType="withEffect">
                                  <p:stCondLst>
                                    <p:cond delay="0"/>
                                  </p:stCondLst>
                                  <p:childTnLst>
                                    <p:anim calcmode="lin" valueType="num">
                                      <p:cBhvr>
                                        <p:cTn id="280" dur="500"/>
                                        <p:tgtEl>
                                          <p:spTgt spid="44"/>
                                        </p:tgtEl>
                                        <p:attrNameLst>
                                          <p:attrName>ppt_w</p:attrName>
                                        </p:attrNameLst>
                                      </p:cBhvr>
                                      <p:tavLst>
                                        <p:tav tm="0">
                                          <p:val>
                                            <p:strVal val="ppt_w"/>
                                          </p:val>
                                        </p:tav>
                                        <p:tav tm="100000">
                                          <p:val>
                                            <p:fltVal val="0"/>
                                          </p:val>
                                        </p:tav>
                                      </p:tavLst>
                                    </p:anim>
                                    <p:anim calcmode="lin" valueType="num">
                                      <p:cBhvr>
                                        <p:cTn id="281" dur="500"/>
                                        <p:tgtEl>
                                          <p:spTgt spid="44"/>
                                        </p:tgtEl>
                                        <p:attrNameLst>
                                          <p:attrName>ppt_h</p:attrName>
                                        </p:attrNameLst>
                                      </p:cBhvr>
                                      <p:tavLst>
                                        <p:tav tm="0">
                                          <p:val>
                                            <p:strVal val="ppt_h"/>
                                          </p:val>
                                        </p:tav>
                                        <p:tav tm="100000">
                                          <p:val>
                                            <p:fltVal val="0"/>
                                          </p:val>
                                        </p:tav>
                                      </p:tavLst>
                                    </p:anim>
                                    <p:animEffect transition="out" filter="fade">
                                      <p:cBhvr>
                                        <p:cTn id="282" dur="500"/>
                                        <p:tgtEl>
                                          <p:spTgt spid="44"/>
                                        </p:tgtEl>
                                      </p:cBhvr>
                                    </p:animEffect>
                                    <p:set>
                                      <p:cBhvr>
                                        <p:cTn id="283" dur="1" fill="hold">
                                          <p:stCondLst>
                                            <p:cond delay="499"/>
                                          </p:stCondLst>
                                        </p:cTn>
                                        <p:tgtEl>
                                          <p:spTgt spid="44"/>
                                        </p:tgtEl>
                                        <p:attrNameLst>
                                          <p:attrName>style.visibility</p:attrName>
                                        </p:attrNameLst>
                                      </p:cBhvr>
                                      <p:to>
                                        <p:strVal val="hidden"/>
                                      </p:to>
                                    </p:set>
                                  </p:childTnLst>
                                </p:cTn>
                              </p:par>
                              <p:par>
                                <p:cTn id="284" presetID="53" presetClass="exit" presetSubtype="32" fill="hold" grpId="1" nodeType="withEffect">
                                  <p:stCondLst>
                                    <p:cond delay="0"/>
                                  </p:stCondLst>
                                  <p:childTnLst>
                                    <p:anim calcmode="lin" valueType="num">
                                      <p:cBhvr>
                                        <p:cTn id="285" dur="500"/>
                                        <p:tgtEl>
                                          <p:spTgt spid="6"/>
                                        </p:tgtEl>
                                        <p:attrNameLst>
                                          <p:attrName>ppt_w</p:attrName>
                                        </p:attrNameLst>
                                      </p:cBhvr>
                                      <p:tavLst>
                                        <p:tav tm="0">
                                          <p:val>
                                            <p:strVal val="ppt_w"/>
                                          </p:val>
                                        </p:tav>
                                        <p:tav tm="100000">
                                          <p:val>
                                            <p:fltVal val="0"/>
                                          </p:val>
                                        </p:tav>
                                      </p:tavLst>
                                    </p:anim>
                                    <p:anim calcmode="lin" valueType="num">
                                      <p:cBhvr>
                                        <p:cTn id="286" dur="500"/>
                                        <p:tgtEl>
                                          <p:spTgt spid="6"/>
                                        </p:tgtEl>
                                        <p:attrNameLst>
                                          <p:attrName>ppt_h</p:attrName>
                                        </p:attrNameLst>
                                      </p:cBhvr>
                                      <p:tavLst>
                                        <p:tav tm="0">
                                          <p:val>
                                            <p:strVal val="ppt_h"/>
                                          </p:val>
                                        </p:tav>
                                        <p:tav tm="100000">
                                          <p:val>
                                            <p:fltVal val="0"/>
                                          </p:val>
                                        </p:tav>
                                      </p:tavLst>
                                    </p:anim>
                                    <p:animEffect transition="out" filter="fade">
                                      <p:cBhvr>
                                        <p:cTn id="287" dur="500"/>
                                        <p:tgtEl>
                                          <p:spTgt spid="6"/>
                                        </p:tgtEl>
                                      </p:cBhvr>
                                    </p:animEffect>
                                    <p:set>
                                      <p:cBhvr>
                                        <p:cTn id="288" dur="1" fill="hold">
                                          <p:stCondLst>
                                            <p:cond delay="499"/>
                                          </p:stCondLst>
                                        </p:cTn>
                                        <p:tgtEl>
                                          <p:spTgt spid="6"/>
                                        </p:tgtEl>
                                        <p:attrNameLst>
                                          <p:attrName>style.visibility</p:attrName>
                                        </p:attrNameLst>
                                      </p:cBhvr>
                                      <p:to>
                                        <p:strVal val="hidden"/>
                                      </p:to>
                                    </p:set>
                                  </p:childTnLst>
                                </p:cTn>
                              </p:par>
                              <p:par>
                                <p:cTn id="289" presetID="53" presetClass="exit" presetSubtype="32" fill="hold" grpId="1" nodeType="withEffect">
                                  <p:stCondLst>
                                    <p:cond delay="0"/>
                                  </p:stCondLst>
                                  <p:childTnLst>
                                    <p:anim calcmode="lin" valueType="num">
                                      <p:cBhvr>
                                        <p:cTn id="290" dur="500"/>
                                        <p:tgtEl>
                                          <p:spTgt spid="7"/>
                                        </p:tgtEl>
                                        <p:attrNameLst>
                                          <p:attrName>ppt_w</p:attrName>
                                        </p:attrNameLst>
                                      </p:cBhvr>
                                      <p:tavLst>
                                        <p:tav tm="0">
                                          <p:val>
                                            <p:strVal val="ppt_w"/>
                                          </p:val>
                                        </p:tav>
                                        <p:tav tm="100000">
                                          <p:val>
                                            <p:fltVal val="0"/>
                                          </p:val>
                                        </p:tav>
                                      </p:tavLst>
                                    </p:anim>
                                    <p:anim calcmode="lin" valueType="num">
                                      <p:cBhvr>
                                        <p:cTn id="291" dur="500"/>
                                        <p:tgtEl>
                                          <p:spTgt spid="7"/>
                                        </p:tgtEl>
                                        <p:attrNameLst>
                                          <p:attrName>ppt_h</p:attrName>
                                        </p:attrNameLst>
                                      </p:cBhvr>
                                      <p:tavLst>
                                        <p:tav tm="0">
                                          <p:val>
                                            <p:strVal val="ppt_h"/>
                                          </p:val>
                                        </p:tav>
                                        <p:tav tm="100000">
                                          <p:val>
                                            <p:fltVal val="0"/>
                                          </p:val>
                                        </p:tav>
                                      </p:tavLst>
                                    </p:anim>
                                    <p:animEffect transition="out" filter="fade">
                                      <p:cBhvr>
                                        <p:cTn id="292" dur="500"/>
                                        <p:tgtEl>
                                          <p:spTgt spid="7"/>
                                        </p:tgtEl>
                                      </p:cBhvr>
                                    </p:animEffect>
                                    <p:set>
                                      <p:cBhvr>
                                        <p:cTn id="293" dur="1" fill="hold">
                                          <p:stCondLst>
                                            <p:cond delay="499"/>
                                          </p:stCondLst>
                                        </p:cTn>
                                        <p:tgtEl>
                                          <p:spTgt spid="7"/>
                                        </p:tgtEl>
                                        <p:attrNameLst>
                                          <p:attrName>style.visibility</p:attrName>
                                        </p:attrNameLst>
                                      </p:cBhvr>
                                      <p:to>
                                        <p:strVal val="hidden"/>
                                      </p:to>
                                    </p:set>
                                  </p:childTnLst>
                                </p:cTn>
                              </p:par>
                              <p:par>
                                <p:cTn id="294" presetID="53" presetClass="exit" presetSubtype="32" fill="hold" grpId="1" nodeType="withEffect">
                                  <p:stCondLst>
                                    <p:cond delay="0"/>
                                  </p:stCondLst>
                                  <p:childTnLst>
                                    <p:anim calcmode="lin" valueType="num">
                                      <p:cBhvr>
                                        <p:cTn id="295" dur="500"/>
                                        <p:tgtEl>
                                          <p:spTgt spid="8"/>
                                        </p:tgtEl>
                                        <p:attrNameLst>
                                          <p:attrName>ppt_w</p:attrName>
                                        </p:attrNameLst>
                                      </p:cBhvr>
                                      <p:tavLst>
                                        <p:tav tm="0">
                                          <p:val>
                                            <p:strVal val="ppt_w"/>
                                          </p:val>
                                        </p:tav>
                                        <p:tav tm="100000">
                                          <p:val>
                                            <p:fltVal val="0"/>
                                          </p:val>
                                        </p:tav>
                                      </p:tavLst>
                                    </p:anim>
                                    <p:anim calcmode="lin" valueType="num">
                                      <p:cBhvr>
                                        <p:cTn id="296" dur="500"/>
                                        <p:tgtEl>
                                          <p:spTgt spid="8"/>
                                        </p:tgtEl>
                                        <p:attrNameLst>
                                          <p:attrName>ppt_h</p:attrName>
                                        </p:attrNameLst>
                                      </p:cBhvr>
                                      <p:tavLst>
                                        <p:tav tm="0">
                                          <p:val>
                                            <p:strVal val="ppt_h"/>
                                          </p:val>
                                        </p:tav>
                                        <p:tav tm="100000">
                                          <p:val>
                                            <p:fltVal val="0"/>
                                          </p:val>
                                        </p:tav>
                                      </p:tavLst>
                                    </p:anim>
                                    <p:animEffect transition="out" filter="fade">
                                      <p:cBhvr>
                                        <p:cTn id="297" dur="500"/>
                                        <p:tgtEl>
                                          <p:spTgt spid="8"/>
                                        </p:tgtEl>
                                      </p:cBhvr>
                                    </p:animEffect>
                                    <p:set>
                                      <p:cBhvr>
                                        <p:cTn id="298" dur="1" fill="hold">
                                          <p:stCondLst>
                                            <p:cond delay="499"/>
                                          </p:stCondLst>
                                        </p:cTn>
                                        <p:tgtEl>
                                          <p:spTgt spid="8"/>
                                        </p:tgtEl>
                                        <p:attrNameLst>
                                          <p:attrName>style.visibility</p:attrName>
                                        </p:attrNameLst>
                                      </p:cBhvr>
                                      <p:to>
                                        <p:strVal val="hidden"/>
                                      </p:to>
                                    </p:set>
                                  </p:childTnLst>
                                </p:cTn>
                              </p:par>
                              <p:par>
                                <p:cTn id="299" presetID="53" presetClass="exit" presetSubtype="32" fill="hold" grpId="1" nodeType="withEffect">
                                  <p:stCondLst>
                                    <p:cond delay="0"/>
                                  </p:stCondLst>
                                  <p:childTnLst>
                                    <p:anim calcmode="lin" valueType="num">
                                      <p:cBhvr>
                                        <p:cTn id="300" dur="500"/>
                                        <p:tgtEl>
                                          <p:spTgt spid="20"/>
                                        </p:tgtEl>
                                        <p:attrNameLst>
                                          <p:attrName>ppt_w</p:attrName>
                                        </p:attrNameLst>
                                      </p:cBhvr>
                                      <p:tavLst>
                                        <p:tav tm="0">
                                          <p:val>
                                            <p:strVal val="ppt_w"/>
                                          </p:val>
                                        </p:tav>
                                        <p:tav tm="100000">
                                          <p:val>
                                            <p:fltVal val="0"/>
                                          </p:val>
                                        </p:tav>
                                      </p:tavLst>
                                    </p:anim>
                                    <p:anim calcmode="lin" valueType="num">
                                      <p:cBhvr>
                                        <p:cTn id="301" dur="500"/>
                                        <p:tgtEl>
                                          <p:spTgt spid="20"/>
                                        </p:tgtEl>
                                        <p:attrNameLst>
                                          <p:attrName>ppt_h</p:attrName>
                                        </p:attrNameLst>
                                      </p:cBhvr>
                                      <p:tavLst>
                                        <p:tav tm="0">
                                          <p:val>
                                            <p:strVal val="ppt_h"/>
                                          </p:val>
                                        </p:tav>
                                        <p:tav tm="100000">
                                          <p:val>
                                            <p:fltVal val="0"/>
                                          </p:val>
                                        </p:tav>
                                      </p:tavLst>
                                    </p:anim>
                                    <p:animEffect transition="out" filter="fade">
                                      <p:cBhvr>
                                        <p:cTn id="302" dur="500"/>
                                        <p:tgtEl>
                                          <p:spTgt spid="20"/>
                                        </p:tgtEl>
                                      </p:cBhvr>
                                    </p:animEffect>
                                    <p:set>
                                      <p:cBhvr>
                                        <p:cTn id="303" dur="1" fill="hold">
                                          <p:stCondLst>
                                            <p:cond delay="499"/>
                                          </p:stCondLst>
                                        </p:cTn>
                                        <p:tgtEl>
                                          <p:spTgt spid="20"/>
                                        </p:tgtEl>
                                        <p:attrNameLst>
                                          <p:attrName>style.visibility</p:attrName>
                                        </p:attrNameLst>
                                      </p:cBhvr>
                                      <p:to>
                                        <p:strVal val="hidden"/>
                                      </p:to>
                                    </p:set>
                                  </p:childTnLst>
                                </p:cTn>
                              </p:par>
                              <p:par>
                                <p:cTn id="304" presetID="53" presetClass="exit" presetSubtype="32" fill="hold" grpId="1" nodeType="withEffect">
                                  <p:stCondLst>
                                    <p:cond delay="0"/>
                                  </p:stCondLst>
                                  <p:childTnLst>
                                    <p:anim calcmode="lin" valueType="num">
                                      <p:cBhvr>
                                        <p:cTn id="305" dur="500"/>
                                        <p:tgtEl>
                                          <p:spTgt spid="45"/>
                                        </p:tgtEl>
                                        <p:attrNameLst>
                                          <p:attrName>ppt_w</p:attrName>
                                        </p:attrNameLst>
                                      </p:cBhvr>
                                      <p:tavLst>
                                        <p:tav tm="0">
                                          <p:val>
                                            <p:strVal val="ppt_w"/>
                                          </p:val>
                                        </p:tav>
                                        <p:tav tm="100000">
                                          <p:val>
                                            <p:fltVal val="0"/>
                                          </p:val>
                                        </p:tav>
                                      </p:tavLst>
                                    </p:anim>
                                    <p:anim calcmode="lin" valueType="num">
                                      <p:cBhvr>
                                        <p:cTn id="306" dur="500"/>
                                        <p:tgtEl>
                                          <p:spTgt spid="45"/>
                                        </p:tgtEl>
                                        <p:attrNameLst>
                                          <p:attrName>ppt_h</p:attrName>
                                        </p:attrNameLst>
                                      </p:cBhvr>
                                      <p:tavLst>
                                        <p:tav tm="0">
                                          <p:val>
                                            <p:strVal val="ppt_h"/>
                                          </p:val>
                                        </p:tav>
                                        <p:tav tm="100000">
                                          <p:val>
                                            <p:fltVal val="0"/>
                                          </p:val>
                                        </p:tav>
                                      </p:tavLst>
                                    </p:anim>
                                    <p:animEffect transition="out" filter="fade">
                                      <p:cBhvr>
                                        <p:cTn id="307" dur="500"/>
                                        <p:tgtEl>
                                          <p:spTgt spid="45"/>
                                        </p:tgtEl>
                                      </p:cBhvr>
                                    </p:animEffect>
                                    <p:set>
                                      <p:cBhvr>
                                        <p:cTn id="308" dur="1" fill="hold">
                                          <p:stCondLst>
                                            <p:cond delay="499"/>
                                          </p:stCondLst>
                                        </p:cTn>
                                        <p:tgtEl>
                                          <p:spTgt spid="45"/>
                                        </p:tgtEl>
                                        <p:attrNameLst>
                                          <p:attrName>style.visibility</p:attrName>
                                        </p:attrNameLst>
                                      </p:cBhvr>
                                      <p:to>
                                        <p:strVal val="hidden"/>
                                      </p:to>
                                    </p:set>
                                  </p:childTnLst>
                                </p:cTn>
                              </p:par>
                              <p:par>
                                <p:cTn id="309" presetID="53" presetClass="exit" presetSubtype="32" fill="hold" grpId="1" nodeType="withEffect">
                                  <p:stCondLst>
                                    <p:cond delay="0"/>
                                  </p:stCondLst>
                                  <p:childTnLst>
                                    <p:anim calcmode="lin" valueType="num">
                                      <p:cBhvr>
                                        <p:cTn id="310" dur="500"/>
                                        <p:tgtEl>
                                          <p:spTgt spid="3"/>
                                        </p:tgtEl>
                                        <p:attrNameLst>
                                          <p:attrName>ppt_w</p:attrName>
                                        </p:attrNameLst>
                                      </p:cBhvr>
                                      <p:tavLst>
                                        <p:tav tm="0">
                                          <p:val>
                                            <p:strVal val="ppt_w"/>
                                          </p:val>
                                        </p:tav>
                                        <p:tav tm="100000">
                                          <p:val>
                                            <p:fltVal val="0"/>
                                          </p:val>
                                        </p:tav>
                                      </p:tavLst>
                                    </p:anim>
                                    <p:anim calcmode="lin" valueType="num">
                                      <p:cBhvr>
                                        <p:cTn id="311" dur="500"/>
                                        <p:tgtEl>
                                          <p:spTgt spid="3"/>
                                        </p:tgtEl>
                                        <p:attrNameLst>
                                          <p:attrName>ppt_h</p:attrName>
                                        </p:attrNameLst>
                                      </p:cBhvr>
                                      <p:tavLst>
                                        <p:tav tm="0">
                                          <p:val>
                                            <p:strVal val="ppt_h"/>
                                          </p:val>
                                        </p:tav>
                                        <p:tav tm="100000">
                                          <p:val>
                                            <p:fltVal val="0"/>
                                          </p:val>
                                        </p:tav>
                                      </p:tavLst>
                                    </p:anim>
                                    <p:animEffect transition="out" filter="fade">
                                      <p:cBhvr>
                                        <p:cTn id="312" dur="500"/>
                                        <p:tgtEl>
                                          <p:spTgt spid="3"/>
                                        </p:tgtEl>
                                      </p:cBhvr>
                                    </p:animEffect>
                                    <p:set>
                                      <p:cBhvr>
                                        <p:cTn id="313" dur="1" fill="hold">
                                          <p:stCondLst>
                                            <p:cond delay="499"/>
                                          </p:stCondLst>
                                        </p:cTn>
                                        <p:tgtEl>
                                          <p:spTgt spid="3"/>
                                        </p:tgtEl>
                                        <p:attrNameLst>
                                          <p:attrName>style.visibility</p:attrName>
                                        </p:attrNameLst>
                                      </p:cBhvr>
                                      <p:to>
                                        <p:strVal val="hidden"/>
                                      </p:to>
                                    </p:set>
                                  </p:childTnLst>
                                </p:cTn>
                              </p:par>
                              <p:par>
                                <p:cTn id="314" presetID="53" presetClass="exit" presetSubtype="32" fill="hold" grpId="1" nodeType="withEffect">
                                  <p:stCondLst>
                                    <p:cond delay="0"/>
                                  </p:stCondLst>
                                  <p:childTnLst>
                                    <p:anim calcmode="lin" valueType="num">
                                      <p:cBhvr>
                                        <p:cTn id="315" dur="500"/>
                                        <p:tgtEl>
                                          <p:spTgt spid="185"/>
                                        </p:tgtEl>
                                        <p:attrNameLst>
                                          <p:attrName>ppt_w</p:attrName>
                                        </p:attrNameLst>
                                      </p:cBhvr>
                                      <p:tavLst>
                                        <p:tav tm="0">
                                          <p:val>
                                            <p:strVal val="ppt_w"/>
                                          </p:val>
                                        </p:tav>
                                        <p:tav tm="100000">
                                          <p:val>
                                            <p:fltVal val="0"/>
                                          </p:val>
                                        </p:tav>
                                      </p:tavLst>
                                    </p:anim>
                                    <p:anim calcmode="lin" valueType="num">
                                      <p:cBhvr>
                                        <p:cTn id="316" dur="500"/>
                                        <p:tgtEl>
                                          <p:spTgt spid="185"/>
                                        </p:tgtEl>
                                        <p:attrNameLst>
                                          <p:attrName>ppt_h</p:attrName>
                                        </p:attrNameLst>
                                      </p:cBhvr>
                                      <p:tavLst>
                                        <p:tav tm="0">
                                          <p:val>
                                            <p:strVal val="ppt_h"/>
                                          </p:val>
                                        </p:tav>
                                        <p:tav tm="100000">
                                          <p:val>
                                            <p:fltVal val="0"/>
                                          </p:val>
                                        </p:tav>
                                      </p:tavLst>
                                    </p:anim>
                                    <p:animEffect transition="out" filter="fade">
                                      <p:cBhvr>
                                        <p:cTn id="317" dur="500"/>
                                        <p:tgtEl>
                                          <p:spTgt spid="185"/>
                                        </p:tgtEl>
                                      </p:cBhvr>
                                    </p:animEffect>
                                    <p:set>
                                      <p:cBhvr>
                                        <p:cTn id="318" dur="1" fill="hold">
                                          <p:stCondLst>
                                            <p:cond delay="499"/>
                                          </p:stCondLst>
                                        </p:cTn>
                                        <p:tgtEl>
                                          <p:spTgt spid="185"/>
                                        </p:tgtEl>
                                        <p:attrNameLst>
                                          <p:attrName>style.visibility</p:attrName>
                                        </p:attrNameLst>
                                      </p:cBhvr>
                                      <p:to>
                                        <p:strVal val="hidden"/>
                                      </p:to>
                                    </p:set>
                                  </p:childTnLst>
                                </p:cTn>
                              </p:par>
                              <p:par>
                                <p:cTn id="319" presetID="53" presetClass="exit" presetSubtype="32" fill="hold" nodeType="withEffect">
                                  <p:stCondLst>
                                    <p:cond delay="0"/>
                                  </p:stCondLst>
                                  <p:childTnLst>
                                    <p:anim calcmode="lin" valueType="num">
                                      <p:cBhvr>
                                        <p:cTn id="320" dur="500"/>
                                        <p:tgtEl>
                                          <p:spTgt spid="258"/>
                                        </p:tgtEl>
                                        <p:attrNameLst>
                                          <p:attrName>ppt_w</p:attrName>
                                        </p:attrNameLst>
                                      </p:cBhvr>
                                      <p:tavLst>
                                        <p:tav tm="0">
                                          <p:val>
                                            <p:strVal val="ppt_w"/>
                                          </p:val>
                                        </p:tav>
                                        <p:tav tm="100000">
                                          <p:val>
                                            <p:fltVal val="0"/>
                                          </p:val>
                                        </p:tav>
                                      </p:tavLst>
                                    </p:anim>
                                    <p:anim calcmode="lin" valueType="num">
                                      <p:cBhvr>
                                        <p:cTn id="321" dur="500"/>
                                        <p:tgtEl>
                                          <p:spTgt spid="258"/>
                                        </p:tgtEl>
                                        <p:attrNameLst>
                                          <p:attrName>ppt_h</p:attrName>
                                        </p:attrNameLst>
                                      </p:cBhvr>
                                      <p:tavLst>
                                        <p:tav tm="0">
                                          <p:val>
                                            <p:strVal val="ppt_h"/>
                                          </p:val>
                                        </p:tav>
                                        <p:tav tm="100000">
                                          <p:val>
                                            <p:fltVal val="0"/>
                                          </p:val>
                                        </p:tav>
                                      </p:tavLst>
                                    </p:anim>
                                    <p:animEffect transition="out" filter="fade">
                                      <p:cBhvr>
                                        <p:cTn id="322" dur="500"/>
                                        <p:tgtEl>
                                          <p:spTgt spid="258"/>
                                        </p:tgtEl>
                                      </p:cBhvr>
                                    </p:animEffect>
                                    <p:set>
                                      <p:cBhvr>
                                        <p:cTn id="323" dur="1" fill="hold">
                                          <p:stCondLst>
                                            <p:cond delay="499"/>
                                          </p:stCondLst>
                                        </p:cTn>
                                        <p:tgtEl>
                                          <p:spTgt spid="258"/>
                                        </p:tgtEl>
                                        <p:attrNameLst>
                                          <p:attrName>style.visibility</p:attrName>
                                        </p:attrNameLst>
                                      </p:cBhvr>
                                      <p:to>
                                        <p:strVal val="hidden"/>
                                      </p:to>
                                    </p:set>
                                  </p:childTnLst>
                                </p:cTn>
                              </p:par>
                              <p:par>
                                <p:cTn id="324" presetID="53" presetClass="exit" presetSubtype="32" fill="hold" grpId="1" nodeType="withEffect">
                                  <p:stCondLst>
                                    <p:cond delay="0"/>
                                  </p:stCondLst>
                                  <p:childTnLst>
                                    <p:anim calcmode="lin" valueType="num">
                                      <p:cBhvr>
                                        <p:cTn id="325" dur="500"/>
                                        <p:tgtEl>
                                          <p:spTgt spid="191"/>
                                        </p:tgtEl>
                                        <p:attrNameLst>
                                          <p:attrName>ppt_w</p:attrName>
                                        </p:attrNameLst>
                                      </p:cBhvr>
                                      <p:tavLst>
                                        <p:tav tm="0">
                                          <p:val>
                                            <p:strVal val="ppt_w"/>
                                          </p:val>
                                        </p:tav>
                                        <p:tav tm="100000">
                                          <p:val>
                                            <p:fltVal val="0"/>
                                          </p:val>
                                        </p:tav>
                                      </p:tavLst>
                                    </p:anim>
                                    <p:anim calcmode="lin" valueType="num">
                                      <p:cBhvr>
                                        <p:cTn id="326" dur="500"/>
                                        <p:tgtEl>
                                          <p:spTgt spid="191"/>
                                        </p:tgtEl>
                                        <p:attrNameLst>
                                          <p:attrName>ppt_h</p:attrName>
                                        </p:attrNameLst>
                                      </p:cBhvr>
                                      <p:tavLst>
                                        <p:tav tm="0">
                                          <p:val>
                                            <p:strVal val="ppt_h"/>
                                          </p:val>
                                        </p:tav>
                                        <p:tav tm="100000">
                                          <p:val>
                                            <p:fltVal val="0"/>
                                          </p:val>
                                        </p:tav>
                                      </p:tavLst>
                                    </p:anim>
                                    <p:animEffect transition="out" filter="fade">
                                      <p:cBhvr>
                                        <p:cTn id="327" dur="500"/>
                                        <p:tgtEl>
                                          <p:spTgt spid="191"/>
                                        </p:tgtEl>
                                      </p:cBhvr>
                                    </p:animEffect>
                                    <p:set>
                                      <p:cBhvr>
                                        <p:cTn id="328" dur="1" fill="hold">
                                          <p:stCondLst>
                                            <p:cond delay="499"/>
                                          </p:stCondLst>
                                        </p:cTn>
                                        <p:tgtEl>
                                          <p:spTgt spid="191"/>
                                        </p:tgtEl>
                                        <p:attrNameLst>
                                          <p:attrName>style.visibility</p:attrName>
                                        </p:attrNameLst>
                                      </p:cBhvr>
                                      <p:to>
                                        <p:strVal val="hidden"/>
                                      </p:to>
                                    </p:set>
                                  </p:childTnLst>
                                </p:cTn>
                              </p:par>
                              <p:par>
                                <p:cTn id="329" presetID="53" presetClass="exit" presetSubtype="32" fill="hold" nodeType="withEffect">
                                  <p:stCondLst>
                                    <p:cond delay="0"/>
                                  </p:stCondLst>
                                  <p:childTnLst>
                                    <p:anim calcmode="lin" valueType="num">
                                      <p:cBhvr>
                                        <p:cTn id="330" dur="500"/>
                                        <p:tgtEl>
                                          <p:spTgt spid="13"/>
                                        </p:tgtEl>
                                        <p:attrNameLst>
                                          <p:attrName>ppt_w</p:attrName>
                                        </p:attrNameLst>
                                      </p:cBhvr>
                                      <p:tavLst>
                                        <p:tav tm="0">
                                          <p:val>
                                            <p:strVal val="ppt_w"/>
                                          </p:val>
                                        </p:tav>
                                        <p:tav tm="100000">
                                          <p:val>
                                            <p:fltVal val="0"/>
                                          </p:val>
                                        </p:tav>
                                      </p:tavLst>
                                    </p:anim>
                                    <p:anim calcmode="lin" valueType="num">
                                      <p:cBhvr>
                                        <p:cTn id="331" dur="500"/>
                                        <p:tgtEl>
                                          <p:spTgt spid="13"/>
                                        </p:tgtEl>
                                        <p:attrNameLst>
                                          <p:attrName>ppt_h</p:attrName>
                                        </p:attrNameLst>
                                      </p:cBhvr>
                                      <p:tavLst>
                                        <p:tav tm="0">
                                          <p:val>
                                            <p:strVal val="ppt_h"/>
                                          </p:val>
                                        </p:tav>
                                        <p:tav tm="100000">
                                          <p:val>
                                            <p:fltVal val="0"/>
                                          </p:val>
                                        </p:tav>
                                      </p:tavLst>
                                    </p:anim>
                                    <p:animEffect transition="out" filter="fade">
                                      <p:cBhvr>
                                        <p:cTn id="332" dur="500"/>
                                        <p:tgtEl>
                                          <p:spTgt spid="13"/>
                                        </p:tgtEl>
                                      </p:cBhvr>
                                    </p:animEffect>
                                    <p:set>
                                      <p:cBhvr>
                                        <p:cTn id="333" dur="1" fill="hold">
                                          <p:stCondLst>
                                            <p:cond delay="499"/>
                                          </p:stCondLst>
                                        </p:cTn>
                                        <p:tgtEl>
                                          <p:spTgt spid="13"/>
                                        </p:tgtEl>
                                        <p:attrNameLst>
                                          <p:attrName>style.visibility</p:attrName>
                                        </p:attrNameLst>
                                      </p:cBhvr>
                                      <p:to>
                                        <p:strVal val="hidden"/>
                                      </p:to>
                                    </p:set>
                                  </p:childTnLst>
                                </p:cTn>
                              </p:par>
                              <p:par>
                                <p:cTn id="334" presetID="53" presetClass="exit" presetSubtype="32" fill="hold" grpId="1" nodeType="withEffect">
                                  <p:stCondLst>
                                    <p:cond delay="0"/>
                                  </p:stCondLst>
                                  <p:childTnLst>
                                    <p:anim calcmode="lin" valueType="num">
                                      <p:cBhvr>
                                        <p:cTn id="335" dur="500"/>
                                        <p:tgtEl>
                                          <p:spTgt spid="190"/>
                                        </p:tgtEl>
                                        <p:attrNameLst>
                                          <p:attrName>ppt_w</p:attrName>
                                        </p:attrNameLst>
                                      </p:cBhvr>
                                      <p:tavLst>
                                        <p:tav tm="0">
                                          <p:val>
                                            <p:strVal val="ppt_w"/>
                                          </p:val>
                                        </p:tav>
                                        <p:tav tm="100000">
                                          <p:val>
                                            <p:fltVal val="0"/>
                                          </p:val>
                                        </p:tav>
                                      </p:tavLst>
                                    </p:anim>
                                    <p:anim calcmode="lin" valueType="num">
                                      <p:cBhvr>
                                        <p:cTn id="336" dur="500"/>
                                        <p:tgtEl>
                                          <p:spTgt spid="190"/>
                                        </p:tgtEl>
                                        <p:attrNameLst>
                                          <p:attrName>ppt_h</p:attrName>
                                        </p:attrNameLst>
                                      </p:cBhvr>
                                      <p:tavLst>
                                        <p:tav tm="0">
                                          <p:val>
                                            <p:strVal val="ppt_h"/>
                                          </p:val>
                                        </p:tav>
                                        <p:tav tm="100000">
                                          <p:val>
                                            <p:fltVal val="0"/>
                                          </p:val>
                                        </p:tav>
                                      </p:tavLst>
                                    </p:anim>
                                    <p:animEffect transition="out" filter="fade">
                                      <p:cBhvr>
                                        <p:cTn id="337" dur="500"/>
                                        <p:tgtEl>
                                          <p:spTgt spid="190"/>
                                        </p:tgtEl>
                                      </p:cBhvr>
                                    </p:animEffect>
                                    <p:set>
                                      <p:cBhvr>
                                        <p:cTn id="338" dur="1" fill="hold">
                                          <p:stCondLst>
                                            <p:cond delay="499"/>
                                          </p:stCondLst>
                                        </p:cTn>
                                        <p:tgtEl>
                                          <p:spTgt spid="190"/>
                                        </p:tgtEl>
                                        <p:attrNameLst>
                                          <p:attrName>style.visibility</p:attrName>
                                        </p:attrNameLst>
                                      </p:cBhvr>
                                      <p:to>
                                        <p:strVal val="hidden"/>
                                      </p:to>
                                    </p:set>
                                  </p:childTnLst>
                                </p:cTn>
                              </p:par>
                              <p:par>
                                <p:cTn id="339" presetID="53" presetClass="exit" presetSubtype="32" fill="hold" grpId="1" nodeType="withEffect">
                                  <p:stCondLst>
                                    <p:cond delay="0"/>
                                  </p:stCondLst>
                                  <p:childTnLst>
                                    <p:anim calcmode="lin" valueType="num">
                                      <p:cBhvr>
                                        <p:cTn id="340" dur="500"/>
                                        <p:tgtEl>
                                          <p:spTgt spid="105"/>
                                        </p:tgtEl>
                                        <p:attrNameLst>
                                          <p:attrName>ppt_w</p:attrName>
                                        </p:attrNameLst>
                                      </p:cBhvr>
                                      <p:tavLst>
                                        <p:tav tm="0">
                                          <p:val>
                                            <p:strVal val="ppt_w"/>
                                          </p:val>
                                        </p:tav>
                                        <p:tav tm="100000">
                                          <p:val>
                                            <p:fltVal val="0"/>
                                          </p:val>
                                        </p:tav>
                                      </p:tavLst>
                                    </p:anim>
                                    <p:anim calcmode="lin" valueType="num">
                                      <p:cBhvr>
                                        <p:cTn id="341" dur="500"/>
                                        <p:tgtEl>
                                          <p:spTgt spid="105"/>
                                        </p:tgtEl>
                                        <p:attrNameLst>
                                          <p:attrName>ppt_h</p:attrName>
                                        </p:attrNameLst>
                                      </p:cBhvr>
                                      <p:tavLst>
                                        <p:tav tm="0">
                                          <p:val>
                                            <p:strVal val="ppt_h"/>
                                          </p:val>
                                        </p:tav>
                                        <p:tav tm="100000">
                                          <p:val>
                                            <p:fltVal val="0"/>
                                          </p:val>
                                        </p:tav>
                                      </p:tavLst>
                                    </p:anim>
                                    <p:animEffect transition="out" filter="fade">
                                      <p:cBhvr>
                                        <p:cTn id="342" dur="500"/>
                                        <p:tgtEl>
                                          <p:spTgt spid="105"/>
                                        </p:tgtEl>
                                      </p:cBhvr>
                                    </p:animEffect>
                                    <p:set>
                                      <p:cBhvr>
                                        <p:cTn id="343" dur="1" fill="hold">
                                          <p:stCondLst>
                                            <p:cond delay="499"/>
                                          </p:stCondLst>
                                        </p:cTn>
                                        <p:tgtEl>
                                          <p:spTgt spid="105"/>
                                        </p:tgtEl>
                                        <p:attrNameLst>
                                          <p:attrName>style.visibility</p:attrName>
                                        </p:attrNameLst>
                                      </p:cBhvr>
                                      <p:to>
                                        <p:strVal val="hidden"/>
                                      </p:to>
                                    </p:set>
                                  </p:childTnLst>
                                </p:cTn>
                              </p:par>
                              <p:par>
                                <p:cTn id="344" presetID="53" presetClass="exit" presetSubtype="32" fill="hold" nodeType="withEffect">
                                  <p:stCondLst>
                                    <p:cond delay="0"/>
                                  </p:stCondLst>
                                  <p:childTnLst>
                                    <p:anim calcmode="lin" valueType="num">
                                      <p:cBhvr>
                                        <p:cTn id="345" dur="500"/>
                                        <p:tgtEl>
                                          <p:spTgt spid="18"/>
                                        </p:tgtEl>
                                        <p:attrNameLst>
                                          <p:attrName>ppt_w</p:attrName>
                                        </p:attrNameLst>
                                      </p:cBhvr>
                                      <p:tavLst>
                                        <p:tav tm="0">
                                          <p:val>
                                            <p:strVal val="ppt_w"/>
                                          </p:val>
                                        </p:tav>
                                        <p:tav tm="100000">
                                          <p:val>
                                            <p:fltVal val="0"/>
                                          </p:val>
                                        </p:tav>
                                      </p:tavLst>
                                    </p:anim>
                                    <p:anim calcmode="lin" valueType="num">
                                      <p:cBhvr>
                                        <p:cTn id="346" dur="500"/>
                                        <p:tgtEl>
                                          <p:spTgt spid="18"/>
                                        </p:tgtEl>
                                        <p:attrNameLst>
                                          <p:attrName>ppt_h</p:attrName>
                                        </p:attrNameLst>
                                      </p:cBhvr>
                                      <p:tavLst>
                                        <p:tav tm="0">
                                          <p:val>
                                            <p:strVal val="ppt_h"/>
                                          </p:val>
                                        </p:tav>
                                        <p:tav tm="100000">
                                          <p:val>
                                            <p:fltVal val="0"/>
                                          </p:val>
                                        </p:tav>
                                      </p:tavLst>
                                    </p:anim>
                                    <p:animEffect transition="out" filter="fade">
                                      <p:cBhvr>
                                        <p:cTn id="347" dur="500"/>
                                        <p:tgtEl>
                                          <p:spTgt spid="18"/>
                                        </p:tgtEl>
                                      </p:cBhvr>
                                    </p:animEffect>
                                    <p:set>
                                      <p:cBhvr>
                                        <p:cTn id="348" dur="1" fill="hold">
                                          <p:stCondLst>
                                            <p:cond delay="499"/>
                                          </p:stCondLst>
                                        </p:cTn>
                                        <p:tgtEl>
                                          <p:spTgt spid="18"/>
                                        </p:tgtEl>
                                        <p:attrNameLst>
                                          <p:attrName>style.visibility</p:attrName>
                                        </p:attrNameLst>
                                      </p:cBhvr>
                                      <p:to>
                                        <p:strVal val="hidden"/>
                                      </p:to>
                                    </p:set>
                                  </p:childTnLst>
                                </p:cTn>
                              </p:par>
                              <p:par>
                                <p:cTn id="349" presetID="53" presetClass="exit" presetSubtype="32" fill="hold" grpId="1" nodeType="withEffect">
                                  <p:stCondLst>
                                    <p:cond delay="0"/>
                                  </p:stCondLst>
                                  <p:childTnLst>
                                    <p:anim calcmode="lin" valueType="num">
                                      <p:cBhvr>
                                        <p:cTn id="350" dur="500"/>
                                        <p:tgtEl>
                                          <p:spTgt spid="189"/>
                                        </p:tgtEl>
                                        <p:attrNameLst>
                                          <p:attrName>ppt_w</p:attrName>
                                        </p:attrNameLst>
                                      </p:cBhvr>
                                      <p:tavLst>
                                        <p:tav tm="0">
                                          <p:val>
                                            <p:strVal val="ppt_w"/>
                                          </p:val>
                                        </p:tav>
                                        <p:tav tm="100000">
                                          <p:val>
                                            <p:fltVal val="0"/>
                                          </p:val>
                                        </p:tav>
                                      </p:tavLst>
                                    </p:anim>
                                    <p:anim calcmode="lin" valueType="num">
                                      <p:cBhvr>
                                        <p:cTn id="351" dur="500"/>
                                        <p:tgtEl>
                                          <p:spTgt spid="189"/>
                                        </p:tgtEl>
                                        <p:attrNameLst>
                                          <p:attrName>ppt_h</p:attrName>
                                        </p:attrNameLst>
                                      </p:cBhvr>
                                      <p:tavLst>
                                        <p:tav tm="0">
                                          <p:val>
                                            <p:strVal val="ppt_h"/>
                                          </p:val>
                                        </p:tav>
                                        <p:tav tm="100000">
                                          <p:val>
                                            <p:fltVal val="0"/>
                                          </p:val>
                                        </p:tav>
                                      </p:tavLst>
                                    </p:anim>
                                    <p:animEffect transition="out" filter="fade">
                                      <p:cBhvr>
                                        <p:cTn id="352" dur="500"/>
                                        <p:tgtEl>
                                          <p:spTgt spid="189"/>
                                        </p:tgtEl>
                                      </p:cBhvr>
                                    </p:animEffect>
                                    <p:set>
                                      <p:cBhvr>
                                        <p:cTn id="353" dur="1" fill="hold">
                                          <p:stCondLst>
                                            <p:cond delay="499"/>
                                          </p:stCondLst>
                                        </p:cTn>
                                        <p:tgtEl>
                                          <p:spTgt spid="189"/>
                                        </p:tgtEl>
                                        <p:attrNameLst>
                                          <p:attrName>style.visibility</p:attrName>
                                        </p:attrNameLst>
                                      </p:cBhvr>
                                      <p:to>
                                        <p:strVal val="hidden"/>
                                      </p:to>
                                    </p:set>
                                  </p:childTnLst>
                                </p:cTn>
                              </p:par>
                              <p:par>
                                <p:cTn id="354" presetID="53" presetClass="exit" presetSubtype="32" fill="hold" nodeType="withEffect">
                                  <p:stCondLst>
                                    <p:cond delay="0"/>
                                  </p:stCondLst>
                                  <p:childTnLst>
                                    <p:anim calcmode="lin" valueType="num">
                                      <p:cBhvr>
                                        <p:cTn id="355" dur="500"/>
                                        <p:tgtEl>
                                          <p:spTgt spid="16"/>
                                        </p:tgtEl>
                                        <p:attrNameLst>
                                          <p:attrName>ppt_w</p:attrName>
                                        </p:attrNameLst>
                                      </p:cBhvr>
                                      <p:tavLst>
                                        <p:tav tm="0">
                                          <p:val>
                                            <p:strVal val="ppt_w"/>
                                          </p:val>
                                        </p:tav>
                                        <p:tav tm="100000">
                                          <p:val>
                                            <p:fltVal val="0"/>
                                          </p:val>
                                        </p:tav>
                                      </p:tavLst>
                                    </p:anim>
                                    <p:anim calcmode="lin" valueType="num">
                                      <p:cBhvr>
                                        <p:cTn id="356" dur="500"/>
                                        <p:tgtEl>
                                          <p:spTgt spid="16"/>
                                        </p:tgtEl>
                                        <p:attrNameLst>
                                          <p:attrName>ppt_h</p:attrName>
                                        </p:attrNameLst>
                                      </p:cBhvr>
                                      <p:tavLst>
                                        <p:tav tm="0">
                                          <p:val>
                                            <p:strVal val="ppt_h"/>
                                          </p:val>
                                        </p:tav>
                                        <p:tav tm="100000">
                                          <p:val>
                                            <p:fltVal val="0"/>
                                          </p:val>
                                        </p:tav>
                                      </p:tavLst>
                                    </p:anim>
                                    <p:animEffect transition="out" filter="fade">
                                      <p:cBhvr>
                                        <p:cTn id="357" dur="500"/>
                                        <p:tgtEl>
                                          <p:spTgt spid="16"/>
                                        </p:tgtEl>
                                      </p:cBhvr>
                                    </p:animEffect>
                                    <p:set>
                                      <p:cBhvr>
                                        <p:cTn id="358" dur="1" fill="hold">
                                          <p:stCondLst>
                                            <p:cond delay="499"/>
                                          </p:stCondLst>
                                        </p:cTn>
                                        <p:tgtEl>
                                          <p:spTgt spid="16"/>
                                        </p:tgtEl>
                                        <p:attrNameLst>
                                          <p:attrName>style.visibility</p:attrName>
                                        </p:attrNameLst>
                                      </p:cBhvr>
                                      <p:to>
                                        <p:strVal val="hidden"/>
                                      </p:to>
                                    </p:set>
                                  </p:childTnLst>
                                </p:cTn>
                              </p:par>
                              <p:par>
                                <p:cTn id="359" presetID="53" presetClass="exit" presetSubtype="32" fill="hold" nodeType="withEffect">
                                  <p:stCondLst>
                                    <p:cond delay="0"/>
                                  </p:stCondLst>
                                  <p:childTnLst>
                                    <p:anim calcmode="lin" valueType="num">
                                      <p:cBhvr>
                                        <p:cTn id="360" dur="500"/>
                                        <p:tgtEl>
                                          <p:spTgt spid="17"/>
                                        </p:tgtEl>
                                        <p:attrNameLst>
                                          <p:attrName>ppt_w</p:attrName>
                                        </p:attrNameLst>
                                      </p:cBhvr>
                                      <p:tavLst>
                                        <p:tav tm="0">
                                          <p:val>
                                            <p:strVal val="ppt_w"/>
                                          </p:val>
                                        </p:tav>
                                        <p:tav tm="100000">
                                          <p:val>
                                            <p:fltVal val="0"/>
                                          </p:val>
                                        </p:tav>
                                      </p:tavLst>
                                    </p:anim>
                                    <p:anim calcmode="lin" valueType="num">
                                      <p:cBhvr>
                                        <p:cTn id="361" dur="500"/>
                                        <p:tgtEl>
                                          <p:spTgt spid="17"/>
                                        </p:tgtEl>
                                        <p:attrNameLst>
                                          <p:attrName>ppt_h</p:attrName>
                                        </p:attrNameLst>
                                      </p:cBhvr>
                                      <p:tavLst>
                                        <p:tav tm="0">
                                          <p:val>
                                            <p:strVal val="ppt_h"/>
                                          </p:val>
                                        </p:tav>
                                        <p:tav tm="100000">
                                          <p:val>
                                            <p:fltVal val="0"/>
                                          </p:val>
                                        </p:tav>
                                      </p:tavLst>
                                    </p:anim>
                                    <p:animEffect transition="out" filter="fade">
                                      <p:cBhvr>
                                        <p:cTn id="362" dur="500"/>
                                        <p:tgtEl>
                                          <p:spTgt spid="17"/>
                                        </p:tgtEl>
                                      </p:cBhvr>
                                    </p:animEffect>
                                    <p:set>
                                      <p:cBhvr>
                                        <p:cTn id="363" dur="1" fill="hold">
                                          <p:stCondLst>
                                            <p:cond delay="499"/>
                                          </p:stCondLst>
                                        </p:cTn>
                                        <p:tgtEl>
                                          <p:spTgt spid="17"/>
                                        </p:tgtEl>
                                        <p:attrNameLst>
                                          <p:attrName>style.visibility</p:attrName>
                                        </p:attrNameLst>
                                      </p:cBhvr>
                                      <p:to>
                                        <p:strVal val="hidden"/>
                                      </p:to>
                                    </p:set>
                                  </p:childTnLst>
                                </p:cTn>
                              </p:par>
                              <p:par>
                                <p:cTn id="364" presetID="53" presetClass="exit" presetSubtype="32" fill="hold" grpId="1" nodeType="withEffect">
                                  <p:stCondLst>
                                    <p:cond delay="0"/>
                                  </p:stCondLst>
                                  <p:childTnLst>
                                    <p:anim calcmode="lin" valueType="num">
                                      <p:cBhvr>
                                        <p:cTn id="365" dur="500"/>
                                        <p:tgtEl>
                                          <p:spTgt spid="194"/>
                                        </p:tgtEl>
                                        <p:attrNameLst>
                                          <p:attrName>ppt_w</p:attrName>
                                        </p:attrNameLst>
                                      </p:cBhvr>
                                      <p:tavLst>
                                        <p:tav tm="0">
                                          <p:val>
                                            <p:strVal val="ppt_w"/>
                                          </p:val>
                                        </p:tav>
                                        <p:tav tm="100000">
                                          <p:val>
                                            <p:fltVal val="0"/>
                                          </p:val>
                                        </p:tav>
                                      </p:tavLst>
                                    </p:anim>
                                    <p:anim calcmode="lin" valueType="num">
                                      <p:cBhvr>
                                        <p:cTn id="366" dur="500"/>
                                        <p:tgtEl>
                                          <p:spTgt spid="194"/>
                                        </p:tgtEl>
                                        <p:attrNameLst>
                                          <p:attrName>ppt_h</p:attrName>
                                        </p:attrNameLst>
                                      </p:cBhvr>
                                      <p:tavLst>
                                        <p:tav tm="0">
                                          <p:val>
                                            <p:strVal val="ppt_h"/>
                                          </p:val>
                                        </p:tav>
                                        <p:tav tm="100000">
                                          <p:val>
                                            <p:fltVal val="0"/>
                                          </p:val>
                                        </p:tav>
                                      </p:tavLst>
                                    </p:anim>
                                    <p:animEffect transition="out" filter="fade">
                                      <p:cBhvr>
                                        <p:cTn id="367" dur="500"/>
                                        <p:tgtEl>
                                          <p:spTgt spid="194"/>
                                        </p:tgtEl>
                                      </p:cBhvr>
                                    </p:animEffect>
                                    <p:set>
                                      <p:cBhvr>
                                        <p:cTn id="368" dur="1" fill="hold">
                                          <p:stCondLst>
                                            <p:cond delay="499"/>
                                          </p:stCondLst>
                                        </p:cTn>
                                        <p:tgtEl>
                                          <p:spTgt spid="194"/>
                                        </p:tgtEl>
                                        <p:attrNameLst>
                                          <p:attrName>style.visibility</p:attrName>
                                        </p:attrNameLst>
                                      </p:cBhvr>
                                      <p:to>
                                        <p:strVal val="hidden"/>
                                      </p:to>
                                    </p:set>
                                  </p:childTnLst>
                                </p:cTn>
                              </p:par>
                              <p:par>
                                <p:cTn id="369" presetID="53" presetClass="exit" presetSubtype="32" fill="hold" nodeType="withEffect">
                                  <p:stCondLst>
                                    <p:cond delay="0"/>
                                  </p:stCondLst>
                                  <p:childTnLst>
                                    <p:anim calcmode="lin" valueType="num">
                                      <p:cBhvr>
                                        <p:cTn id="370" dur="500"/>
                                        <p:tgtEl>
                                          <p:spTgt spid="21"/>
                                        </p:tgtEl>
                                        <p:attrNameLst>
                                          <p:attrName>ppt_w</p:attrName>
                                        </p:attrNameLst>
                                      </p:cBhvr>
                                      <p:tavLst>
                                        <p:tav tm="0">
                                          <p:val>
                                            <p:strVal val="ppt_w"/>
                                          </p:val>
                                        </p:tav>
                                        <p:tav tm="100000">
                                          <p:val>
                                            <p:fltVal val="0"/>
                                          </p:val>
                                        </p:tav>
                                      </p:tavLst>
                                    </p:anim>
                                    <p:anim calcmode="lin" valueType="num">
                                      <p:cBhvr>
                                        <p:cTn id="371" dur="500"/>
                                        <p:tgtEl>
                                          <p:spTgt spid="21"/>
                                        </p:tgtEl>
                                        <p:attrNameLst>
                                          <p:attrName>ppt_h</p:attrName>
                                        </p:attrNameLst>
                                      </p:cBhvr>
                                      <p:tavLst>
                                        <p:tav tm="0">
                                          <p:val>
                                            <p:strVal val="ppt_h"/>
                                          </p:val>
                                        </p:tav>
                                        <p:tav tm="100000">
                                          <p:val>
                                            <p:fltVal val="0"/>
                                          </p:val>
                                        </p:tav>
                                      </p:tavLst>
                                    </p:anim>
                                    <p:animEffect transition="out" filter="fade">
                                      <p:cBhvr>
                                        <p:cTn id="372" dur="500"/>
                                        <p:tgtEl>
                                          <p:spTgt spid="21"/>
                                        </p:tgtEl>
                                      </p:cBhvr>
                                    </p:animEffect>
                                    <p:set>
                                      <p:cBhvr>
                                        <p:cTn id="373" dur="1" fill="hold">
                                          <p:stCondLst>
                                            <p:cond delay="499"/>
                                          </p:stCondLst>
                                        </p:cTn>
                                        <p:tgtEl>
                                          <p:spTgt spid="21"/>
                                        </p:tgtEl>
                                        <p:attrNameLst>
                                          <p:attrName>style.visibility</p:attrName>
                                        </p:attrNameLst>
                                      </p:cBhvr>
                                      <p:to>
                                        <p:strVal val="hidden"/>
                                      </p:to>
                                    </p:set>
                                  </p:childTnLst>
                                </p:cTn>
                              </p:par>
                              <p:par>
                                <p:cTn id="374" presetID="53" presetClass="exit" presetSubtype="32" fill="hold" nodeType="withEffect">
                                  <p:stCondLst>
                                    <p:cond delay="0"/>
                                  </p:stCondLst>
                                  <p:childTnLst>
                                    <p:anim calcmode="lin" valueType="num">
                                      <p:cBhvr>
                                        <p:cTn id="375" dur="500"/>
                                        <p:tgtEl>
                                          <p:spTgt spid="22"/>
                                        </p:tgtEl>
                                        <p:attrNameLst>
                                          <p:attrName>ppt_w</p:attrName>
                                        </p:attrNameLst>
                                      </p:cBhvr>
                                      <p:tavLst>
                                        <p:tav tm="0">
                                          <p:val>
                                            <p:strVal val="ppt_w"/>
                                          </p:val>
                                        </p:tav>
                                        <p:tav tm="100000">
                                          <p:val>
                                            <p:fltVal val="0"/>
                                          </p:val>
                                        </p:tav>
                                      </p:tavLst>
                                    </p:anim>
                                    <p:anim calcmode="lin" valueType="num">
                                      <p:cBhvr>
                                        <p:cTn id="376" dur="500"/>
                                        <p:tgtEl>
                                          <p:spTgt spid="22"/>
                                        </p:tgtEl>
                                        <p:attrNameLst>
                                          <p:attrName>ppt_h</p:attrName>
                                        </p:attrNameLst>
                                      </p:cBhvr>
                                      <p:tavLst>
                                        <p:tav tm="0">
                                          <p:val>
                                            <p:strVal val="ppt_h"/>
                                          </p:val>
                                        </p:tav>
                                        <p:tav tm="100000">
                                          <p:val>
                                            <p:fltVal val="0"/>
                                          </p:val>
                                        </p:tav>
                                      </p:tavLst>
                                    </p:anim>
                                    <p:animEffect transition="out" filter="fade">
                                      <p:cBhvr>
                                        <p:cTn id="377" dur="500"/>
                                        <p:tgtEl>
                                          <p:spTgt spid="22"/>
                                        </p:tgtEl>
                                      </p:cBhvr>
                                    </p:animEffect>
                                    <p:set>
                                      <p:cBhvr>
                                        <p:cTn id="378" dur="1" fill="hold">
                                          <p:stCondLst>
                                            <p:cond delay="499"/>
                                          </p:stCondLst>
                                        </p:cTn>
                                        <p:tgtEl>
                                          <p:spTgt spid="22"/>
                                        </p:tgtEl>
                                        <p:attrNameLst>
                                          <p:attrName>style.visibility</p:attrName>
                                        </p:attrNameLst>
                                      </p:cBhvr>
                                      <p:to>
                                        <p:strVal val="hidden"/>
                                      </p:to>
                                    </p:set>
                                  </p:childTnLst>
                                </p:cTn>
                              </p:par>
                              <p:par>
                                <p:cTn id="379" presetID="53" presetClass="exit" presetSubtype="32" fill="hold" grpId="1" nodeType="withEffect">
                                  <p:stCondLst>
                                    <p:cond delay="0"/>
                                  </p:stCondLst>
                                  <p:childTnLst>
                                    <p:anim calcmode="lin" valueType="num">
                                      <p:cBhvr>
                                        <p:cTn id="380" dur="500"/>
                                        <p:tgtEl>
                                          <p:spTgt spid="193"/>
                                        </p:tgtEl>
                                        <p:attrNameLst>
                                          <p:attrName>ppt_w</p:attrName>
                                        </p:attrNameLst>
                                      </p:cBhvr>
                                      <p:tavLst>
                                        <p:tav tm="0">
                                          <p:val>
                                            <p:strVal val="ppt_w"/>
                                          </p:val>
                                        </p:tav>
                                        <p:tav tm="100000">
                                          <p:val>
                                            <p:fltVal val="0"/>
                                          </p:val>
                                        </p:tav>
                                      </p:tavLst>
                                    </p:anim>
                                    <p:anim calcmode="lin" valueType="num">
                                      <p:cBhvr>
                                        <p:cTn id="381" dur="500"/>
                                        <p:tgtEl>
                                          <p:spTgt spid="193"/>
                                        </p:tgtEl>
                                        <p:attrNameLst>
                                          <p:attrName>ppt_h</p:attrName>
                                        </p:attrNameLst>
                                      </p:cBhvr>
                                      <p:tavLst>
                                        <p:tav tm="0">
                                          <p:val>
                                            <p:strVal val="ppt_h"/>
                                          </p:val>
                                        </p:tav>
                                        <p:tav tm="100000">
                                          <p:val>
                                            <p:fltVal val="0"/>
                                          </p:val>
                                        </p:tav>
                                      </p:tavLst>
                                    </p:anim>
                                    <p:animEffect transition="out" filter="fade">
                                      <p:cBhvr>
                                        <p:cTn id="382" dur="500"/>
                                        <p:tgtEl>
                                          <p:spTgt spid="193"/>
                                        </p:tgtEl>
                                      </p:cBhvr>
                                    </p:animEffect>
                                    <p:set>
                                      <p:cBhvr>
                                        <p:cTn id="383" dur="1" fill="hold">
                                          <p:stCondLst>
                                            <p:cond delay="499"/>
                                          </p:stCondLst>
                                        </p:cTn>
                                        <p:tgtEl>
                                          <p:spTgt spid="193"/>
                                        </p:tgtEl>
                                        <p:attrNameLst>
                                          <p:attrName>style.visibility</p:attrName>
                                        </p:attrNameLst>
                                      </p:cBhvr>
                                      <p:to>
                                        <p:strVal val="hidden"/>
                                      </p:to>
                                    </p:set>
                                  </p:childTnLst>
                                </p:cTn>
                              </p:par>
                              <p:par>
                                <p:cTn id="384" presetID="53" presetClass="exit" presetSubtype="32" fill="hold" grpId="1" nodeType="withEffect">
                                  <p:stCondLst>
                                    <p:cond delay="0"/>
                                  </p:stCondLst>
                                  <p:childTnLst>
                                    <p:anim calcmode="lin" valueType="num">
                                      <p:cBhvr>
                                        <p:cTn id="385" dur="500"/>
                                        <p:tgtEl>
                                          <p:spTgt spid="195"/>
                                        </p:tgtEl>
                                        <p:attrNameLst>
                                          <p:attrName>ppt_w</p:attrName>
                                        </p:attrNameLst>
                                      </p:cBhvr>
                                      <p:tavLst>
                                        <p:tav tm="0">
                                          <p:val>
                                            <p:strVal val="ppt_w"/>
                                          </p:val>
                                        </p:tav>
                                        <p:tav tm="100000">
                                          <p:val>
                                            <p:fltVal val="0"/>
                                          </p:val>
                                        </p:tav>
                                      </p:tavLst>
                                    </p:anim>
                                    <p:anim calcmode="lin" valueType="num">
                                      <p:cBhvr>
                                        <p:cTn id="386" dur="500"/>
                                        <p:tgtEl>
                                          <p:spTgt spid="195"/>
                                        </p:tgtEl>
                                        <p:attrNameLst>
                                          <p:attrName>ppt_h</p:attrName>
                                        </p:attrNameLst>
                                      </p:cBhvr>
                                      <p:tavLst>
                                        <p:tav tm="0">
                                          <p:val>
                                            <p:strVal val="ppt_h"/>
                                          </p:val>
                                        </p:tav>
                                        <p:tav tm="100000">
                                          <p:val>
                                            <p:fltVal val="0"/>
                                          </p:val>
                                        </p:tav>
                                      </p:tavLst>
                                    </p:anim>
                                    <p:animEffect transition="out" filter="fade">
                                      <p:cBhvr>
                                        <p:cTn id="387" dur="500"/>
                                        <p:tgtEl>
                                          <p:spTgt spid="195"/>
                                        </p:tgtEl>
                                      </p:cBhvr>
                                    </p:animEffect>
                                    <p:set>
                                      <p:cBhvr>
                                        <p:cTn id="388" dur="1" fill="hold">
                                          <p:stCondLst>
                                            <p:cond delay="499"/>
                                          </p:stCondLst>
                                        </p:cTn>
                                        <p:tgtEl>
                                          <p:spTgt spid="195"/>
                                        </p:tgtEl>
                                        <p:attrNameLst>
                                          <p:attrName>style.visibility</p:attrName>
                                        </p:attrNameLst>
                                      </p:cBhvr>
                                      <p:to>
                                        <p:strVal val="hidden"/>
                                      </p:to>
                                    </p:set>
                                  </p:childTnLst>
                                </p:cTn>
                              </p:par>
                              <p:par>
                                <p:cTn id="389" presetID="53" presetClass="exit" presetSubtype="32" fill="hold" grpId="1" nodeType="withEffect">
                                  <p:stCondLst>
                                    <p:cond delay="0"/>
                                  </p:stCondLst>
                                  <p:childTnLst>
                                    <p:anim calcmode="lin" valueType="num">
                                      <p:cBhvr>
                                        <p:cTn id="390" dur="500"/>
                                        <p:tgtEl>
                                          <p:spTgt spid="196"/>
                                        </p:tgtEl>
                                        <p:attrNameLst>
                                          <p:attrName>ppt_w</p:attrName>
                                        </p:attrNameLst>
                                      </p:cBhvr>
                                      <p:tavLst>
                                        <p:tav tm="0">
                                          <p:val>
                                            <p:strVal val="ppt_w"/>
                                          </p:val>
                                        </p:tav>
                                        <p:tav tm="100000">
                                          <p:val>
                                            <p:fltVal val="0"/>
                                          </p:val>
                                        </p:tav>
                                      </p:tavLst>
                                    </p:anim>
                                    <p:anim calcmode="lin" valueType="num">
                                      <p:cBhvr>
                                        <p:cTn id="391" dur="500"/>
                                        <p:tgtEl>
                                          <p:spTgt spid="196"/>
                                        </p:tgtEl>
                                        <p:attrNameLst>
                                          <p:attrName>ppt_h</p:attrName>
                                        </p:attrNameLst>
                                      </p:cBhvr>
                                      <p:tavLst>
                                        <p:tav tm="0">
                                          <p:val>
                                            <p:strVal val="ppt_h"/>
                                          </p:val>
                                        </p:tav>
                                        <p:tav tm="100000">
                                          <p:val>
                                            <p:fltVal val="0"/>
                                          </p:val>
                                        </p:tav>
                                      </p:tavLst>
                                    </p:anim>
                                    <p:animEffect transition="out" filter="fade">
                                      <p:cBhvr>
                                        <p:cTn id="392" dur="500"/>
                                        <p:tgtEl>
                                          <p:spTgt spid="196"/>
                                        </p:tgtEl>
                                      </p:cBhvr>
                                    </p:animEffect>
                                    <p:set>
                                      <p:cBhvr>
                                        <p:cTn id="393" dur="1" fill="hold">
                                          <p:stCondLst>
                                            <p:cond delay="499"/>
                                          </p:stCondLst>
                                        </p:cTn>
                                        <p:tgtEl>
                                          <p:spTgt spid="196"/>
                                        </p:tgtEl>
                                        <p:attrNameLst>
                                          <p:attrName>style.visibility</p:attrName>
                                        </p:attrNameLst>
                                      </p:cBhvr>
                                      <p:to>
                                        <p:strVal val="hidden"/>
                                      </p:to>
                                    </p:set>
                                  </p:childTnLst>
                                </p:cTn>
                              </p:par>
                              <p:par>
                                <p:cTn id="394" presetID="53" presetClass="exit" presetSubtype="32" fill="hold" nodeType="withEffect">
                                  <p:stCondLst>
                                    <p:cond delay="0"/>
                                  </p:stCondLst>
                                  <p:childTnLst>
                                    <p:anim calcmode="lin" valueType="num">
                                      <p:cBhvr>
                                        <p:cTn id="395" dur="500"/>
                                        <p:tgtEl>
                                          <p:spTgt spid="23"/>
                                        </p:tgtEl>
                                        <p:attrNameLst>
                                          <p:attrName>ppt_w</p:attrName>
                                        </p:attrNameLst>
                                      </p:cBhvr>
                                      <p:tavLst>
                                        <p:tav tm="0">
                                          <p:val>
                                            <p:strVal val="ppt_w"/>
                                          </p:val>
                                        </p:tav>
                                        <p:tav tm="100000">
                                          <p:val>
                                            <p:fltVal val="0"/>
                                          </p:val>
                                        </p:tav>
                                      </p:tavLst>
                                    </p:anim>
                                    <p:anim calcmode="lin" valueType="num">
                                      <p:cBhvr>
                                        <p:cTn id="396" dur="500"/>
                                        <p:tgtEl>
                                          <p:spTgt spid="23"/>
                                        </p:tgtEl>
                                        <p:attrNameLst>
                                          <p:attrName>ppt_h</p:attrName>
                                        </p:attrNameLst>
                                      </p:cBhvr>
                                      <p:tavLst>
                                        <p:tav tm="0">
                                          <p:val>
                                            <p:strVal val="ppt_h"/>
                                          </p:val>
                                        </p:tav>
                                        <p:tav tm="100000">
                                          <p:val>
                                            <p:fltVal val="0"/>
                                          </p:val>
                                        </p:tav>
                                      </p:tavLst>
                                    </p:anim>
                                    <p:animEffect transition="out" filter="fade">
                                      <p:cBhvr>
                                        <p:cTn id="397" dur="500"/>
                                        <p:tgtEl>
                                          <p:spTgt spid="23"/>
                                        </p:tgtEl>
                                      </p:cBhvr>
                                    </p:animEffect>
                                    <p:set>
                                      <p:cBhvr>
                                        <p:cTn id="398" dur="1" fill="hold">
                                          <p:stCondLst>
                                            <p:cond delay="499"/>
                                          </p:stCondLst>
                                        </p:cTn>
                                        <p:tgtEl>
                                          <p:spTgt spid="23"/>
                                        </p:tgtEl>
                                        <p:attrNameLst>
                                          <p:attrName>style.visibility</p:attrName>
                                        </p:attrNameLst>
                                      </p:cBhvr>
                                      <p:to>
                                        <p:strVal val="hidden"/>
                                      </p:to>
                                    </p:set>
                                  </p:childTnLst>
                                </p:cTn>
                              </p:par>
                              <p:par>
                                <p:cTn id="399" presetID="53" presetClass="exit" presetSubtype="32" fill="hold" nodeType="withEffect">
                                  <p:stCondLst>
                                    <p:cond delay="0"/>
                                  </p:stCondLst>
                                  <p:childTnLst>
                                    <p:anim calcmode="lin" valueType="num">
                                      <p:cBhvr>
                                        <p:cTn id="400" dur="500"/>
                                        <p:tgtEl>
                                          <p:spTgt spid="24"/>
                                        </p:tgtEl>
                                        <p:attrNameLst>
                                          <p:attrName>ppt_w</p:attrName>
                                        </p:attrNameLst>
                                      </p:cBhvr>
                                      <p:tavLst>
                                        <p:tav tm="0">
                                          <p:val>
                                            <p:strVal val="ppt_w"/>
                                          </p:val>
                                        </p:tav>
                                        <p:tav tm="100000">
                                          <p:val>
                                            <p:fltVal val="0"/>
                                          </p:val>
                                        </p:tav>
                                      </p:tavLst>
                                    </p:anim>
                                    <p:anim calcmode="lin" valueType="num">
                                      <p:cBhvr>
                                        <p:cTn id="401" dur="500"/>
                                        <p:tgtEl>
                                          <p:spTgt spid="24"/>
                                        </p:tgtEl>
                                        <p:attrNameLst>
                                          <p:attrName>ppt_h</p:attrName>
                                        </p:attrNameLst>
                                      </p:cBhvr>
                                      <p:tavLst>
                                        <p:tav tm="0">
                                          <p:val>
                                            <p:strVal val="ppt_h"/>
                                          </p:val>
                                        </p:tav>
                                        <p:tav tm="100000">
                                          <p:val>
                                            <p:fltVal val="0"/>
                                          </p:val>
                                        </p:tav>
                                      </p:tavLst>
                                    </p:anim>
                                    <p:animEffect transition="out" filter="fade">
                                      <p:cBhvr>
                                        <p:cTn id="402" dur="500"/>
                                        <p:tgtEl>
                                          <p:spTgt spid="24"/>
                                        </p:tgtEl>
                                      </p:cBhvr>
                                    </p:animEffect>
                                    <p:set>
                                      <p:cBhvr>
                                        <p:cTn id="403" dur="1" fill="hold">
                                          <p:stCondLst>
                                            <p:cond delay="499"/>
                                          </p:stCondLst>
                                        </p:cTn>
                                        <p:tgtEl>
                                          <p:spTgt spid="24"/>
                                        </p:tgtEl>
                                        <p:attrNameLst>
                                          <p:attrName>style.visibility</p:attrName>
                                        </p:attrNameLst>
                                      </p:cBhvr>
                                      <p:to>
                                        <p:strVal val="hidden"/>
                                      </p:to>
                                    </p:set>
                                  </p:childTnLst>
                                </p:cTn>
                              </p:par>
                              <p:par>
                                <p:cTn id="404" presetID="53" presetClass="exit" presetSubtype="32" fill="hold" grpId="1" nodeType="withEffect">
                                  <p:stCondLst>
                                    <p:cond delay="0"/>
                                  </p:stCondLst>
                                  <p:childTnLst>
                                    <p:anim calcmode="lin" valueType="num">
                                      <p:cBhvr>
                                        <p:cTn id="405" dur="500"/>
                                        <p:tgtEl>
                                          <p:spTgt spid="34"/>
                                        </p:tgtEl>
                                        <p:attrNameLst>
                                          <p:attrName>ppt_w</p:attrName>
                                        </p:attrNameLst>
                                      </p:cBhvr>
                                      <p:tavLst>
                                        <p:tav tm="0">
                                          <p:val>
                                            <p:strVal val="ppt_w"/>
                                          </p:val>
                                        </p:tav>
                                        <p:tav tm="100000">
                                          <p:val>
                                            <p:fltVal val="0"/>
                                          </p:val>
                                        </p:tav>
                                      </p:tavLst>
                                    </p:anim>
                                    <p:anim calcmode="lin" valueType="num">
                                      <p:cBhvr>
                                        <p:cTn id="406" dur="500"/>
                                        <p:tgtEl>
                                          <p:spTgt spid="34"/>
                                        </p:tgtEl>
                                        <p:attrNameLst>
                                          <p:attrName>ppt_h</p:attrName>
                                        </p:attrNameLst>
                                      </p:cBhvr>
                                      <p:tavLst>
                                        <p:tav tm="0">
                                          <p:val>
                                            <p:strVal val="ppt_h"/>
                                          </p:val>
                                        </p:tav>
                                        <p:tav tm="100000">
                                          <p:val>
                                            <p:fltVal val="0"/>
                                          </p:val>
                                        </p:tav>
                                      </p:tavLst>
                                    </p:anim>
                                    <p:animEffect transition="out" filter="fade">
                                      <p:cBhvr>
                                        <p:cTn id="407" dur="500"/>
                                        <p:tgtEl>
                                          <p:spTgt spid="34"/>
                                        </p:tgtEl>
                                      </p:cBhvr>
                                    </p:animEffect>
                                    <p:set>
                                      <p:cBhvr>
                                        <p:cTn id="408" dur="1" fill="hold">
                                          <p:stCondLst>
                                            <p:cond delay="499"/>
                                          </p:stCondLst>
                                        </p:cTn>
                                        <p:tgtEl>
                                          <p:spTgt spid="34"/>
                                        </p:tgtEl>
                                        <p:attrNameLst>
                                          <p:attrName>style.visibility</p:attrName>
                                        </p:attrNameLst>
                                      </p:cBhvr>
                                      <p:to>
                                        <p:strVal val="hidden"/>
                                      </p:to>
                                    </p:set>
                                  </p:childTnLst>
                                </p:cTn>
                              </p:par>
                              <p:par>
                                <p:cTn id="409" presetID="53" presetClass="exit" presetSubtype="32" fill="hold" grpId="1" nodeType="withEffect">
                                  <p:stCondLst>
                                    <p:cond delay="0"/>
                                  </p:stCondLst>
                                  <p:childTnLst>
                                    <p:anim calcmode="lin" valueType="num">
                                      <p:cBhvr>
                                        <p:cTn id="410" dur="500"/>
                                        <p:tgtEl>
                                          <p:spTgt spid="35"/>
                                        </p:tgtEl>
                                        <p:attrNameLst>
                                          <p:attrName>ppt_w</p:attrName>
                                        </p:attrNameLst>
                                      </p:cBhvr>
                                      <p:tavLst>
                                        <p:tav tm="0">
                                          <p:val>
                                            <p:strVal val="ppt_w"/>
                                          </p:val>
                                        </p:tav>
                                        <p:tav tm="100000">
                                          <p:val>
                                            <p:fltVal val="0"/>
                                          </p:val>
                                        </p:tav>
                                      </p:tavLst>
                                    </p:anim>
                                    <p:anim calcmode="lin" valueType="num">
                                      <p:cBhvr>
                                        <p:cTn id="411" dur="500"/>
                                        <p:tgtEl>
                                          <p:spTgt spid="35"/>
                                        </p:tgtEl>
                                        <p:attrNameLst>
                                          <p:attrName>ppt_h</p:attrName>
                                        </p:attrNameLst>
                                      </p:cBhvr>
                                      <p:tavLst>
                                        <p:tav tm="0">
                                          <p:val>
                                            <p:strVal val="ppt_h"/>
                                          </p:val>
                                        </p:tav>
                                        <p:tav tm="100000">
                                          <p:val>
                                            <p:fltVal val="0"/>
                                          </p:val>
                                        </p:tav>
                                      </p:tavLst>
                                    </p:anim>
                                    <p:animEffect transition="out" filter="fade">
                                      <p:cBhvr>
                                        <p:cTn id="412" dur="500"/>
                                        <p:tgtEl>
                                          <p:spTgt spid="35"/>
                                        </p:tgtEl>
                                      </p:cBhvr>
                                    </p:animEffect>
                                    <p:set>
                                      <p:cBhvr>
                                        <p:cTn id="413" dur="1" fill="hold">
                                          <p:stCondLst>
                                            <p:cond delay="499"/>
                                          </p:stCondLst>
                                        </p:cTn>
                                        <p:tgtEl>
                                          <p:spTgt spid="35"/>
                                        </p:tgtEl>
                                        <p:attrNameLst>
                                          <p:attrName>style.visibility</p:attrName>
                                        </p:attrNameLst>
                                      </p:cBhvr>
                                      <p:to>
                                        <p:strVal val="hidden"/>
                                      </p:to>
                                    </p:set>
                                  </p:childTnLst>
                                </p:cTn>
                              </p:par>
                              <p:par>
                                <p:cTn id="414" presetID="53" presetClass="exit" presetSubtype="32" fill="hold" grpId="1" nodeType="withEffect">
                                  <p:stCondLst>
                                    <p:cond delay="0"/>
                                  </p:stCondLst>
                                  <p:childTnLst>
                                    <p:anim calcmode="lin" valueType="num">
                                      <p:cBhvr>
                                        <p:cTn id="415" dur="500"/>
                                        <p:tgtEl>
                                          <p:spTgt spid="36"/>
                                        </p:tgtEl>
                                        <p:attrNameLst>
                                          <p:attrName>ppt_w</p:attrName>
                                        </p:attrNameLst>
                                      </p:cBhvr>
                                      <p:tavLst>
                                        <p:tav tm="0">
                                          <p:val>
                                            <p:strVal val="ppt_w"/>
                                          </p:val>
                                        </p:tav>
                                        <p:tav tm="100000">
                                          <p:val>
                                            <p:fltVal val="0"/>
                                          </p:val>
                                        </p:tav>
                                      </p:tavLst>
                                    </p:anim>
                                    <p:anim calcmode="lin" valueType="num">
                                      <p:cBhvr>
                                        <p:cTn id="416" dur="500"/>
                                        <p:tgtEl>
                                          <p:spTgt spid="36"/>
                                        </p:tgtEl>
                                        <p:attrNameLst>
                                          <p:attrName>ppt_h</p:attrName>
                                        </p:attrNameLst>
                                      </p:cBhvr>
                                      <p:tavLst>
                                        <p:tav tm="0">
                                          <p:val>
                                            <p:strVal val="ppt_h"/>
                                          </p:val>
                                        </p:tav>
                                        <p:tav tm="100000">
                                          <p:val>
                                            <p:fltVal val="0"/>
                                          </p:val>
                                        </p:tav>
                                      </p:tavLst>
                                    </p:anim>
                                    <p:animEffect transition="out" filter="fade">
                                      <p:cBhvr>
                                        <p:cTn id="417" dur="500"/>
                                        <p:tgtEl>
                                          <p:spTgt spid="36"/>
                                        </p:tgtEl>
                                      </p:cBhvr>
                                    </p:animEffect>
                                    <p:set>
                                      <p:cBhvr>
                                        <p:cTn id="418" dur="1" fill="hold">
                                          <p:stCondLst>
                                            <p:cond delay="499"/>
                                          </p:stCondLst>
                                        </p:cTn>
                                        <p:tgtEl>
                                          <p:spTgt spid="36"/>
                                        </p:tgtEl>
                                        <p:attrNameLst>
                                          <p:attrName>style.visibility</p:attrName>
                                        </p:attrNameLst>
                                      </p:cBhvr>
                                      <p:to>
                                        <p:strVal val="hidden"/>
                                      </p:to>
                                    </p:set>
                                  </p:childTnLst>
                                </p:cTn>
                              </p:par>
                              <p:par>
                                <p:cTn id="419" presetID="53" presetClass="exit" presetSubtype="32" fill="hold" grpId="1" nodeType="withEffect">
                                  <p:stCondLst>
                                    <p:cond delay="0"/>
                                  </p:stCondLst>
                                  <p:childTnLst>
                                    <p:anim calcmode="lin" valueType="num">
                                      <p:cBhvr>
                                        <p:cTn id="420" dur="500"/>
                                        <p:tgtEl>
                                          <p:spTgt spid="37"/>
                                        </p:tgtEl>
                                        <p:attrNameLst>
                                          <p:attrName>ppt_w</p:attrName>
                                        </p:attrNameLst>
                                      </p:cBhvr>
                                      <p:tavLst>
                                        <p:tav tm="0">
                                          <p:val>
                                            <p:strVal val="ppt_w"/>
                                          </p:val>
                                        </p:tav>
                                        <p:tav tm="100000">
                                          <p:val>
                                            <p:fltVal val="0"/>
                                          </p:val>
                                        </p:tav>
                                      </p:tavLst>
                                    </p:anim>
                                    <p:anim calcmode="lin" valueType="num">
                                      <p:cBhvr>
                                        <p:cTn id="421" dur="500"/>
                                        <p:tgtEl>
                                          <p:spTgt spid="37"/>
                                        </p:tgtEl>
                                        <p:attrNameLst>
                                          <p:attrName>ppt_h</p:attrName>
                                        </p:attrNameLst>
                                      </p:cBhvr>
                                      <p:tavLst>
                                        <p:tav tm="0">
                                          <p:val>
                                            <p:strVal val="ppt_h"/>
                                          </p:val>
                                        </p:tav>
                                        <p:tav tm="100000">
                                          <p:val>
                                            <p:fltVal val="0"/>
                                          </p:val>
                                        </p:tav>
                                      </p:tavLst>
                                    </p:anim>
                                    <p:animEffect transition="out" filter="fade">
                                      <p:cBhvr>
                                        <p:cTn id="422" dur="500"/>
                                        <p:tgtEl>
                                          <p:spTgt spid="37"/>
                                        </p:tgtEl>
                                      </p:cBhvr>
                                    </p:animEffect>
                                    <p:set>
                                      <p:cBhvr>
                                        <p:cTn id="423" dur="1" fill="hold">
                                          <p:stCondLst>
                                            <p:cond delay="499"/>
                                          </p:stCondLst>
                                        </p:cTn>
                                        <p:tgtEl>
                                          <p:spTgt spid="37"/>
                                        </p:tgtEl>
                                        <p:attrNameLst>
                                          <p:attrName>style.visibility</p:attrName>
                                        </p:attrNameLst>
                                      </p:cBhvr>
                                      <p:to>
                                        <p:strVal val="hidden"/>
                                      </p:to>
                                    </p:set>
                                  </p:childTnLst>
                                </p:cTn>
                              </p:par>
                              <p:par>
                                <p:cTn id="424" presetID="53" presetClass="exit" presetSubtype="32" fill="hold" nodeType="withEffect">
                                  <p:stCondLst>
                                    <p:cond delay="0"/>
                                  </p:stCondLst>
                                  <p:childTnLst>
                                    <p:anim calcmode="lin" valueType="num">
                                      <p:cBhvr>
                                        <p:cTn id="425" dur="500"/>
                                        <p:tgtEl>
                                          <p:spTgt spid="25"/>
                                        </p:tgtEl>
                                        <p:attrNameLst>
                                          <p:attrName>ppt_w</p:attrName>
                                        </p:attrNameLst>
                                      </p:cBhvr>
                                      <p:tavLst>
                                        <p:tav tm="0">
                                          <p:val>
                                            <p:strVal val="ppt_w"/>
                                          </p:val>
                                        </p:tav>
                                        <p:tav tm="100000">
                                          <p:val>
                                            <p:fltVal val="0"/>
                                          </p:val>
                                        </p:tav>
                                      </p:tavLst>
                                    </p:anim>
                                    <p:anim calcmode="lin" valueType="num">
                                      <p:cBhvr>
                                        <p:cTn id="426" dur="500"/>
                                        <p:tgtEl>
                                          <p:spTgt spid="25"/>
                                        </p:tgtEl>
                                        <p:attrNameLst>
                                          <p:attrName>ppt_h</p:attrName>
                                        </p:attrNameLst>
                                      </p:cBhvr>
                                      <p:tavLst>
                                        <p:tav tm="0">
                                          <p:val>
                                            <p:strVal val="ppt_h"/>
                                          </p:val>
                                        </p:tav>
                                        <p:tav tm="100000">
                                          <p:val>
                                            <p:fltVal val="0"/>
                                          </p:val>
                                        </p:tav>
                                      </p:tavLst>
                                    </p:anim>
                                    <p:animEffect transition="out" filter="fade">
                                      <p:cBhvr>
                                        <p:cTn id="427" dur="500"/>
                                        <p:tgtEl>
                                          <p:spTgt spid="25"/>
                                        </p:tgtEl>
                                      </p:cBhvr>
                                    </p:animEffect>
                                    <p:set>
                                      <p:cBhvr>
                                        <p:cTn id="428" dur="1" fill="hold">
                                          <p:stCondLst>
                                            <p:cond delay="499"/>
                                          </p:stCondLst>
                                        </p:cTn>
                                        <p:tgtEl>
                                          <p:spTgt spid="25"/>
                                        </p:tgtEl>
                                        <p:attrNameLst>
                                          <p:attrName>style.visibility</p:attrName>
                                        </p:attrNameLst>
                                      </p:cBhvr>
                                      <p:to>
                                        <p:strVal val="hidden"/>
                                      </p:to>
                                    </p:set>
                                  </p:childTnLst>
                                </p:cTn>
                              </p:par>
                              <p:par>
                                <p:cTn id="429" presetID="53" presetClass="exit" presetSubtype="32" fill="hold" nodeType="withEffect">
                                  <p:stCondLst>
                                    <p:cond delay="0"/>
                                  </p:stCondLst>
                                  <p:childTnLst>
                                    <p:anim calcmode="lin" valueType="num">
                                      <p:cBhvr>
                                        <p:cTn id="430" dur="500"/>
                                        <p:tgtEl>
                                          <p:spTgt spid="26"/>
                                        </p:tgtEl>
                                        <p:attrNameLst>
                                          <p:attrName>ppt_w</p:attrName>
                                        </p:attrNameLst>
                                      </p:cBhvr>
                                      <p:tavLst>
                                        <p:tav tm="0">
                                          <p:val>
                                            <p:strVal val="ppt_w"/>
                                          </p:val>
                                        </p:tav>
                                        <p:tav tm="100000">
                                          <p:val>
                                            <p:fltVal val="0"/>
                                          </p:val>
                                        </p:tav>
                                      </p:tavLst>
                                    </p:anim>
                                    <p:anim calcmode="lin" valueType="num">
                                      <p:cBhvr>
                                        <p:cTn id="431" dur="500"/>
                                        <p:tgtEl>
                                          <p:spTgt spid="26"/>
                                        </p:tgtEl>
                                        <p:attrNameLst>
                                          <p:attrName>ppt_h</p:attrName>
                                        </p:attrNameLst>
                                      </p:cBhvr>
                                      <p:tavLst>
                                        <p:tav tm="0">
                                          <p:val>
                                            <p:strVal val="ppt_h"/>
                                          </p:val>
                                        </p:tav>
                                        <p:tav tm="100000">
                                          <p:val>
                                            <p:fltVal val="0"/>
                                          </p:val>
                                        </p:tav>
                                      </p:tavLst>
                                    </p:anim>
                                    <p:animEffect transition="out" filter="fade">
                                      <p:cBhvr>
                                        <p:cTn id="432" dur="500"/>
                                        <p:tgtEl>
                                          <p:spTgt spid="26"/>
                                        </p:tgtEl>
                                      </p:cBhvr>
                                    </p:animEffect>
                                    <p:set>
                                      <p:cBhvr>
                                        <p:cTn id="433" dur="1" fill="hold">
                                          <p:stCondLst>
                                            <p:cond delay="499"/>
                                          </p:stCondLst>
                                        </p:cTn>
                                        <p:tgtEl>
                                          <p:spTgt spid="26"/>
                                        </p:tgtEl>
                                        <p:attrNameLst>
                                          <p:attrName>style.visibility</p:attrName>
                                        </p:attrNameLst>
                                      </p:cBhvr>
                                      <p:to>
                                        <p:strVal val="hidden"/>
                                      </p:to>
                                    </p:set>
                                  </p:childTnLst>
                                </p:cTn>
                              </p:par>
                              <p:par>
                                <p:cTn id="434" presetID="53" presetClass="exit" presetSubtype="32" fill="hold" nodeType="withEffect">
                                  <p:stCondLst>
                                    <p:cond delay="0"/>
                                  </p:stCondLst>
                                  <p:childTnLst>
                                    <p:anim calcmode="lin" valueType="num">
                                      <p:cBhvr>
                                        <p:cTn id="435" dur="500"/>
                                        <p:tgtEl>
                                          <p:spTgt spid="27"/>
                                        </p:tgtEl>
                                        <p:attrNameLst>
                                          <p:attrName>ppt_w</p:attrName>
                                        </p:attrNameLst>
                                      </p:cBhvr>
                                      <p:tavLst>
                                        <p:tav tm="0">
                                          <p:val>
                                            <p:strVal val="ppt_w"/>
                                          </p:val>
                                        </p:tav>
                                        <p:tav tm="100000">
                                          <p:val>
                                            <p:fltVal val="0"/>
                                          </p:val>
                                        </p:tav>
                                      </p:tavLst>
                                    </p:anim>
                                    <p:anim calcmode="lin" valueType="num">
                                      <p:cBhvr>
                                        <p:cTn id="436" dur="500"/>
                                        <p:tgtEl>
                                          <p:spTgt spid="27"/>
                                        </p:tgtEl>
                                        <p:attrNameLst>
                                          <p:attrName>ppt_h</p:attrName>
                                        </p:attrNameLst>
                                      </p:cBhvr>
                                      <p:tavLst>
                                        <p:tav tm="0">
                                          <p:val>
                                            <p:strVal val="ppt_h"/>
                                          </p:val>
                                        </p:tav>
                                        <p:tav tm="100000">
                                          <p:val>
                                            <p:fltVal val="0"/>
                                          </p:val>
                                        </p:tav>
                                      </p:tavLst>
                                    </p:anim>
                                    <p:animEffect transition="out" filter="fade">
                                      <p:cBhvr>
                                        <p:cTn id="437" dur="500"/>
                                        <p:tgtEl>
                                          <p:spTgt spid="27"/>
                                        </p:tgtEl>
                                      </p:cBhvr>
                                    </p:animEffect>
                                    <p:set>
                                      <p:cBhvr>
                                        <p:cTn id="438" dur="1" fill="hold">
                                          <p:stCondLst>
                                            <p:cond delay="499"/>
                                          </p:stCondLst>
                                        </p:cTn>
                                        <p:tgtEl>
                                          <p:spTgt spid="27"/>
                                        </p:tgtEl>
                                        <p:attrNameLst>
                                          <p:attrName>style.visibility</p:attrName>
                                        </p:attrNameLst>
                                      </p:cBhvr>
                                      <p:to>
                                        <p:strVal val="hidden"/>
                                      </p:to>
                                    </p:set>
                                  </p:childTnLst>
                                </p:cTn>
                              </p:par>
                              <p:par>
                                <p:cTn id="439" presetID="53" presetClass="exit" presetSubtype="32" fill="hold" nodeType="withEffect">
                                  <p:stCondLst>
                                    <p:cond delay="0"/>
                                  </p:stCondLst>
                                  <p:childTnLst>
                                    <p:anim calcmode="lin" valueType="num">
                                      <p:cBhvr>
                                        <p:cTn id="440" dur="500"/>
                                        <p:tgtEl>
                                          <p:spTgt spid="28"/>
                                        </p:tgtEl>
                                        <p:attrNameLst>
                                          <p:attrName>ppt_w</p:attrName>
                                        </p:attrNameLst>
                                      </p:cBhvr>
                                      <p:tavLst>
                                        <p:tav tm="0">
                                          <p:val>
                                            <p:strVal val="ppt_w"/>
                                          </p:val>
                                        </p:tav>
                                        <p:tav tm="100000">
                                          <p:val>
                                            <p:fltVal val="0"/>
                                          </p:val>
                                        </p:tav>
                                      </p:tavLst>
                                    </p:anim>
                                    <p:anim calcmode="lin" valueType="num">
                                      <p:cBhvr>
                                        <p:cTn id="441" dur="500"/>
                                        <p:tgtEl>
                                          <p:spTgt spid="28"/>
                                        </p:tgtEl>
                                        <p:attrNameLst>
                                          <p:attrName>ppt_h</p:attrName>
                                        </p:attrNameLst>
                                      </p:cBhvr>
                                      <p:tavLst>
                                        <p:tav tm="0">
                                          <p:val>
                                            <p:strVal val="ppt_h"/>
                                          </p:val>
                                        </p:tav>
                                        <p:tav tm="100000">
                                          <p:val>
                                            <p:fltVal val="0"/>
                                          </p:val>
                                        </p:tav>
                                      </p:tavLst>
                                    </p:anim>
                                    <p:animEffect transition="out" filter="fade">
                                      <p:cBhvr>
                                        <p:cTn id="442" dur="500"/>
                                        <p:tgtEl>
                                          <p:spTgt spid="28"/>
                                        </p:tgtEl>
                                      </p:cBhvr>
                                    </p:animEffect>
                                    <p:set>
                                      <p:cBhvr>
                                        <p:cTn id="443" dur="1" fill="hold">
                                          <p:stCondLst>
                                            <p:cond delay="499"/>
                                          </p:stCondLst>
                                        </p:cTn>
                                        <p:tgtEl>
                                          <p:spTgt spid="28"/>
                                        </p:tgtEl>
                                        <p:attrNameLst>
                                          <p:attrName>style.visibility</p:attrName>
                                        </p:attrNameLst>
                                      </p:cBhvr>
                                      <p:to>
                                        <p:strVal val="hidden"/>
                                      </p:to>
                                    </p:set>
                                  </p:childTnLst>
                                </p:cTn>
                              </p:par>
                              <p:par>
                                <p:cTn id="444" presetID="53" presetClass="exit" presetSubtype="32" fill="hold" grpId="1" nodeType="withEffect">
                                  <p:stCondLst>
                                    <p:cond delay="0"/>
                                  </p:stCondLst>
                                  <p:childTnLst>
                                    <p:anim calcmode="lin" valueType="num">
                                      <p:cBhvr>
                                        <p:cTn id="445" dur="500"/>
                                        <p:tgtEl>
                                          <p:spTgt spid="254"/>
                                        </p:tgtEl>
                                        <p:attrNameLst>
                                          <p:attrName>ppt_w</p:attrName>
                                        </p:attrNameLst>
                                      </p:cBhvr>
                                      <p:tavLst>
                                        <p:tav tm="0">
                                          <p:val>
                                            <p:strVal val="ppt_w"/>
                                          </p:val>
                                        </p:tav>
                                        <p:tav tm="100000">
                                          <p:val>
                                            <p:fltVal val="0"/>
                                          </p:val>
                                        </p:tav>
                                      </p:tavLst>
                                    </p:anim>
                                    <p:anim calcmode="lin" valueType="num">
                                      <p:cBhvr>
                                        <p:cTn id="446" dur="500"/>
                                        <p:tgtEl>
                                          <p:spTgt spid="254"/>
                                        </p:tgtEl>
                                        <p:attrNameLst>
                                          <p:attrName>ppt_h</p:attrName>
                                        </p:attrNameLst>
                                      </p:cBhvr>
                                      <p:tavLst>
                                        <p:tav tm="0">
                                          <p:val>
                                            <p:strVal val="ppt_h"/>
                                          </p:val>
                                        </p:tav>
                                        <p:tav tm="100000">
                                          <p:val>
                                            <p:fltVal val="0"/>
                                          </p:val>
                                        </p:tav>
                                      </p:tavLst>
                                    </p:anim>
                                    <p:animEffect transition="out" filter="fade">
                                      <p:cBhvr>
                                        <p:cTn id="447" dur="500"/>
                                        <p:tgtEl>
                                          <p:spTgt spid="254"/>
                                        </p:tgtEl>
                                      </p:cBhvr>
                                    </p:animEffect>
                                    <p:set>
                                      <p:cBhvr>
                                        <p:cTn id="448" dur="1" fill="hold">
                                          <p:stCondLst>
                                            <p:cond delay="499"/>
                                          </p:stCondLst>
                                        </p:cTn>
                                        <p:tgtEl>
                                          <p:spTgt spid="254"/>
                                        </p:tgtEl>
                                        <p:attrNameLst>
                                          <p:attrName>style.visibility</p:attrName>
                                        </p:attrNameLst>
                                      </p:cBhvr>
                                      <p:to>
                                        <p:strVal val="hidden"/>
                                      </p:to>
                                    </p:set>
                                  </p:childTnLst>
                                </p:cTn>
                              </p:par>
                              <p:par>
                                <p:cTn id="449" presetID="53" presetClass="exit" presetSubtype="32" fill="hold" grpId="1" nodeType="withEffect">
                                  <p:stCondLst>
                                    <p:cond delay="0"/>
                                  </p:stCondLst>
                                  <p:childTnLst>
                                    <p:anim calcmode="lin" valueType="num">
                                      <p:cBhvr>
                                        <p:cTn id="450" dur="500"/>
                                        <p:tgtEl>
                                          <p:spTgt spid="255"/>
                                        </p:tgtEl>
                                        <p:attrNameLst>
                                          <p:attrName>ppt_w</p:attrName>
                                        </p:attrNameLst>
                                      </p:cBhvr>
                                      <p:tavLst>
                                        <p:tav tm="0">
                                          <p:val>
                                            <p:strVal val="ppt_w"/>
                                          </p:val>
                                        </p:tav>
                                        <p:tav tm="100000">
                                          <p:val>
                                            <p:fltVal val="0"/>
                                          </p:val>
                                        </p:tav>
                                      </p:tavLst>
                                    </p:anim>
                                    <p:anim calcmode="lin" valueType="num">
                                      <p:cBhvr>
                                        <p:cTn id="451" dur="500"/>
                                        <p:tgtEl>
                                          <p:spTgt spid="255"/>
                                        </p:tgtEl>
                                        <p:attrNameLst>
                                          <p:attrName>ppt_h</p:attrName>
                                        </p:attrNameLst>
                                      </p:cBhvr>
                                      <p:tavLst>
                                        <p:tav tm="0">
                                          <p:val>
                                            <p:strVal val="ppt_h"/>
                                          </p:val>
                                        </p:tav>
                                        <p:tav tm="100000">
                                          <p:val>
                                            <p:fltVal val="0"/>
                                          </p:val>
                                        </p:tav>
                                      </p:tavLst>
                                    </p:anim>
                                    <p:animEffect transition="out" filter="fade">
                                      <p:cBhvr>
                                        <p:cTn id="452" dur="500"/>
                                        <p:tgtEl>
                                          <p:spTgt spid="255"/>
                                        </p:tgtEl>
                                      </p:cBhvr>
                                    </p:animEffect>
                                    <p:set>
                                      <p:cBhvr>
                                        <p:cTn id="453" dur="1" fill="hold">
                                          <p:stCondLst>
                                            <p:cond delay="499"/>
                                          </p:stCondLst>
                                        </p:cTn>
                                        <p:tgtEl>
                                          <p:spTgt spid="255"/>
                                        </p:tgtEl>
                                        <p:attrNameLst>
                                          <p:attrName>style.visibility</p:attrName>
                                        </p:attrNameLst>
                                      </p:cBhvr>
                                      <p:to>
                                        <p:strVal val="hidden"/>
                                      </p:to>
                                    </p:set>
                                  </p:childTnLst>
                                </p:cTn>
                              </p:par>
                              <p:par>
                                <p:cTn id="454" presetID="53" presetClass="exit" presetSubtype="32" fill="hold" grpId="1" nodeType="withEffect">
                                  <p:stCondLst>
                                    <p:cond delay="0"/>
                                  </p:stCondLst>
                                  <p:childTnLst>
                                    <p:anim calcmode="lin" valueType="num">
                                      <p:cBhvr>
                                        <p:cTn id="455" dur="500"/>
                                        <p:tgtEl>
                                          <p:spTgt spid="256"/>
                                        </p:tgtEl>
                                        <p:attrNameLst>
                                          <p:attrName>ppt_w</p:attrName>
                                        </p:attrNameLst>
                                      </p:cBhvr>
                                      <p:tavLst>
                                        <p:tav tm="0">
                                          <p:val>
                                            <p:strVal val="ppt_w"/>
                                          </p:val>
                                        </p:tav>
                                        <p:tav tm="100000">
                                          <p:val>
                                            <p:fltVal val="0"/>
                                          </p:val>
                                        </p:tav>
                                      </p:tavLst>
                                    </p:anim>
                                    <p:anim calcmode="lin" valueType="num">
                                      <p:cBhvr>
                                        <p:cTn id="456" dur="500"/>
                                        <p:tgtEl>
                                          <p:spTgt spid="256"/>
                                        </p:tgtEl>
                                        <p:attrNameLst>
                                          <p:attrName>ppt_h</p:attrName>
                                        </p:attrNameLst>
                                      </p:cBhvr>
                                      <p:tavLst>
                                        <p:tav tm="0">
                                          <p:val>
                                            <p:strVal val="ppt_h"/>
                                          </p:val>
                                        </p:tav>
                                        <p:tav tm="100000">
                                          <p:val>
                                            <p:fltVal val="0"/>
                                          </p:val>
                                        </p:tav>
                                      </p:tavLst>
                                    </p:anim>
                                    <p:animEffect transition="out" filter="fade">
                                      <p:cBhvr>
                                        <p:cTn id="457" dur="500"/>
                                        <p:tgtEl>
                                          <p:spTgt spid="256"/>
                                        </p:tgtEl>
                                      </p:cBhvr>
                                    </p:animEffect>
                                    <p:set>
                                      <p:cBhvr>
                                        <p:cTn id="458" dur="1" fill="hold">
                                          <p:stCondLst>
                                            <p:cond delay="499"/>
                                          </p:stCondLst>
                                        </p:cTn>
                                        <p:tgtEl>
                                          <p:spTgt spid="256"/>
                                        </p:tgtEl>
                                        <p:attrNameLst>
                                          <p:attrName>style.visibility</p:attrName>
                                        </p:attrNameLst>
                                      </p:cBhvr>
                                      <p:to>
                                        <p:strVal val="hidden"/>
                                      </p:to>
                                    </p:set>
                                  </p:childTnLst>
                                </p:cTn>
                              </p:par>
                              <p:par>
                                <p:cTn id="459" presetID="53" presetClass="exit" presetSubtype="32" fill="hold" grpId="1" nodeType="withEffect">
                                  <p:stCondLst>
                                    <p:cond delay="0"/>
                                  </p:stCondLst>
                                  <p:childTnLst>
                                    <p:anim calcmode="lin" valueType="num">
                                      <p:cBhvr>
                                        <p:cTn id="460" dur="500"/>
                                        <p:tgtEl>
                                          <p:spTgt spid="257"/>
                                        </p:tgtEl>
                                        <p:attrNameLst>
                                          <p:attrName>ppt_w</p:attrName>
                                        </p:attrNameLst>
                                      </p:cBhvr>
                                      <p:tavLst>
                                        <p:tav tm="0">
                                          <p:val>
                                            <p:strVal val="ppt_w"/>
                                          </p:val>
                                        </p:tav>
                                        <p:tav tm="100000">
                                          <p:val>
                                            <p:fltVal val="0"/>
                                          </p:val>
                                        </p:tav>
                                      </p:tavLst>
                                    </p:anim>
                                    <p:anim calcmode="lin" valueType="num">
                                      <p:cBhvr>
                                        <p:cTn id="461" dur="500"/>
                                        <p:tgtEl>
                                          <p:spTgt spid="257"/>
                                        </p:tgtEl>
                                        <p:attrNameLst>
                                          <p:attrName>ppt_h</p:attrName>
                                        </p:attrNameLst>
                                      </p:cBhvr>
                                      <p:tavLst>
                                        <p:tav tm="0">
                                          <p:val>
                                            <p:strVal val="ppt_h"/>
                                          </p:val>
                                        </p:tav>
                                        <p:tav tm="100000">
                                          <p:val>
                                            <p:fltVal val="0"/>
                                          </p:val>
                                        </p:tav>
                                      </p:tavLst>
                                    </p:anim>
                                    <p:animEffect transition="out" filter="fade">
                                      <p:cBhvr>
                                        <p:cTn id="462" dur="500"/>
                                        <p:tgtEl>
                                          <p:spTgt spid="257"/>
                                        </p:tgtEl>
                                      </p:cBhvr>
                                    </p:animEffect>
                                    <p:set>
                                      <p:cBhvr>
                                        <p:cTn id="463" dur="1" fill="hold">
                                          <p:stCondLst>
                                            <p:cond delay="499"/>
                                          </p:stCondLst>
                                        </p:cTn>
                                        <p:tgtEl>
                                          <p:spTgt spid="257"/>
                                        </p:tgtEl>
                                        <p:attrNameLst>
                                          <p:attrName>style.visibility</p:attrName>
                                        </p:attrNameLst>
                                      </p:cBhvr>
                                      <p:to>
                                        <p:strVal val="hidden"/>
                                      </p:to>
                                    </p:set>
                                  </p:childTnLst>
                                </p:cTn>
                              </p:par>
                              <p:par>
                                <p:cTn id="464" presetID="53" presetClass="exit" presetSubtype="32" fill="hold" nodeType="withEffect">
                                  <p:stCondLst>
                                    <p:cond delay="0"/>
                                  </p:stCondLst>
                                  <p:childTnLst>
                                    <p:anim calcmode="lin" valueType="num">
                                      <p:cBhvr>
                                        <p:cTn id="465" dur="500"/>
                                        <p:tgtEl>
                                          <p:spTgt spid="38"/>
                                        </p:tgtEl>
                                        <p:attrNameLst>
                                          <p:attrName>ppt_w</p:attrName>
                                        </p:attrNameLst>
                                      </p:cBhvr>
                                      <p:tavLst>
                                        <p:tav tm="0">
                                          <p:val>
                                            <p:strVal val="ppt_w"/>
                                          </p:val>
                                        </p:tav>
                                        <p:tav tm="100000">
                                          <p:val>
                                            <p:fltVal val="0"/>
                                          </p:val>
                                        </p:tav>
                                      </p:tavLst>
                                    </p:anim>
                                    <p:anim calcmode="lin" valueType="num">
                                      <p:cBhvr>
                                        <p:cTn id="466" dur="500"/>
                                        <p:tgtEl>
                                          <p:spTgt spid="38"/>
                                        </p:tgtEl>
                                        <p:attrNameLst>
                                          <p:attrName>ppt_h</p:attrName>
                                        </p:attrNameLst>
                                      </p:cBhvr>
                                      <p:tavLst>
                                        <p:tav tm="0">
                                          <p:val>
                                            <p:strVal val="ppt_h"/>
                                          </p:val>
                                        </p:tav>
                                        <p:tav tm="100000">
                                          <p:val>
                                            <p:fltVal val="0"/>
                                          </p:val>
                                        </p:tav>
                                      </p:tavLst>
                                    </p:anim>
                                    <p:animEffect transition="out" filter="fade">
                                      <p:cBhvr>
                                        <p:cTn id="467" dur="500"/>
                                        <p:tgtEl>
                                          <p:spTgt spid="38"/>
                                        </p:tgtEl>
                                      </p:cBhvr>
                                    </p:animEffect>
                                    <p:set>
                                      <p:cBhvr>
                                        <p:cTn id="468" dur="1" fill="hold">
                                          <p:stCondLst>
                                            <p:cond delay="499"/>
                                          </p:stCondLst>
                                        </p:cTn>
                                        <p:tgtEl>
                                          <p:spTgt spid="38"/>
                                        </p:tgtEl>
                                        <p:attrNameLst>
                                          <p:attrName>style.visibility</p:attrName>
                                        </p:attrNameLst>
                                      </p:cBhvr>
                                      <p:to>
                                        <p:strVal val="hidden"/>
                                      </p:to>
                                    </p:set>
                                  </p:childTnLst>
                                </p:cTn>
                              </p:par>
                              <p:par>
                                <p:cTn id="469" presetID="53" presetClass="exit" presetSubtype="32" fill="hold" grpId="1" nodeType="withEffect">
                                  <p:stCondLst>
                                    <p:cond delay="0"/>
                                  </p:stCondLst>
                                  <p:childTnLst>
                                    <p:anim calcmode="lin" valueType="num">
                                      <p:cBhvr>
                                        <p:cTn id="470" dur="500"/>
                                        <p:tgtEl>
                                          <p:spTgt spid="42"/>
                                        </p:tgtEl>
                                        <p:attrNameLst>
                                          <p:attrName>ppt_w</p:attrName>
                                        </p:attrNameLst>
                                      </p:cBhvr>
                                      <p:tavLst>
                                        <p:tav tm="0">
                                          <p:val>
                                            <p:strVal val="ppt_w"/>
                                          </p:val>
                                        </p:tav>
                                        <p:tav tm="100000">
                                          <p:val>
                                            <p:fltVal val="0"/>
                                          </p:val>
                                        </p:tav>
                                      </p:tavLst>
                                    </p:anim>
                                    <p:anim calcmode="lin" valueType="num">
                                      <p:cBhvr>
                                        <p:cTn id="471" dur="500"/>
                                        <p:tgtEl>
                                          <p:spTgt spid="42"/>
                                        </p:tgtEl>
                                        <p:attrNameLst>
                                          <p:attrName>ppt_h</p:attrName>
                                        </p:attrNameLst>
                                      </p:cBhvr>
                                      <p:tavLst>
                                        <p:tav tm="0">
                                          <p:val>
                                            <p:strVal val="ppt_h"/>
                                          </p:val>
                                        </p:tav>
                                        <p:tav tm="100000">
                                          <p:val>
                                            <p:fltVal val="0"/>
                                          </p:val>
                                        </p:tav>
                                      </p:tavLst>
                                    </p:anim>
                                    <p:animEffect transition="out" filter="fade">
                                      <p:cBhvr>
                                        <p:cTn id="472" dur="500"/>
                                        <p:tgtEl>
                                          <p:spTgt spid="42"/>
                                        </p:tgtEl>
                                      </p:cBhvr>
                                    </p:animEffect>
                                    <p:set>
                                      <p:cBhvr>
                                        <p:cTn id="473" dur="1" fill="hold">
                                          <p:stCondLst>
                                            <p:cond delay="499"/>
                                          </p:stCondLst>
                                        </p:cTn>
                                        <p:tgtEl>
                                          <p:spTgt spid="42"/>
                                        </p:tgtEl>
                                        <p:attrNameLst>
                                          <p:attrName>style.visibility</p:attrName>
                                        </p:attrNameLst>
                                      </p:cBhvr>
                                      <p:to>
                                        <p:strVal val="hidden"/>
                                      </p:to>
                                    </p:set>
                                  </p:childTnLst>
                                </p:cTn>
                              </p:par>
                              <p:par>
                                <p:cTn id="474" presetID="53" presetClass="exit" presetSubtype="32" fill="hold" nodeType="withEffect">
                                  <p:stCondLst>
                                    <p:cond delay="0"/>
                                  </p:stCondLst>
                                  <p:childTnLst>
                                    <p:anim calcmode="lin" valueType="num">
                                      <p:cBhvr>
                                        <p:cTn id="475" dur="500"/>
                                        <p:tgtEl>
                                          <p:spTgt spid="39"/>
                                        </p:tgtEl>
                                        <p:attrNameLst>
                                          <p:attrName>ppt_w</p:attrName>
                                        </p:attrNameLst>
                                      </p:cBhvr>
                                      <p:tavLst>
                                        <p:tav tm="0">
                                          <p:val>
                                            <p:strVal val="ppt_w"/>
                                          </p:val>
                                        </p:tav>
                                        <p:tav tm="100000">
                                          <p:val>
                                            <p:fltVal val="0"/>
                                          </p:val>
                                        </p:tav>
                                      </p:tavLst>
                                    </p:anim>
                                    <p:anim calcmode="lin" valueType="num">
                                      <p:cBhvr>
                                        <p:cTn id="476" dur="500"/>
                                        <p:tgtEl>
                                          <p:spTgt spid="39"/>
                                        </p:tgtEl>
                                        <p:attrNameLst>
                                          <p:attrName>ppt_h</p:attrName>
                                        </p:attrNameLst>
                                      </p:cBhvr>
                                      <p:tavLst>
                                        <p:tav tm="0">
                                          <p:val>
                                            <p:strVal val="ppt_h"/>
                                          </p:val>
                                        </p:tav>
                                        <p:tav tm="100000">
                                          <p:val>
                                            <p:fltVal val="0"/>
                                          </p:val>
                                        </p:tav>
                                      </p:tavLst>
                                    </p:anim>
                                    <p:animEffect transition="out" filter="fade">
                                      <p:cBhvr>
                                        <p:cTn id="477" dur="500"/>
                                        <p:tgtEl>
                                          <p:spTgt spid="39"/>
                                        </p:tgtEl>
                                      </p:cBhvr>
                                    </p:animEffect>
                                    <p:set>
                                      <p:cBhvr>
                                        <p:cTn id="478" dur="1" fill="hold">
                                          <p:stCondLst>
                                            <p:cond delay="499"/>
                                          </p:stCondLst>
                                        </p:cTn>
                                        <p:tgtEl>
                                          <p:spTgt spid="39"/>
                                        </p:tgtEl>
                                        <p:attrNameLst>
                                          <p:attrName>style.visibility</p:attrName>
                                        </p:attrNameLst>
                                      </p:cBhvr>
                                      <p:to>
                                        <p:strVal val="hidden"/>
                                      </p:to>
                                    </p:set>
                                  </p:childTnLst>
                                </p:cTn>
                              </p:par>
                              <p:par>
                                <p:cTn id="479" presetID="53" presetClass="exit" presetSubtype="32" fill="hold" grpId="1" nodeType="withEffect">
                                  <p:stCondLst>
                                    <p:cond delay="0"/>
                                  </p:stCondLst>
                                  <p:childTnLst>
                                    <p:anim calcmode="lin" valueType="num">
                                      <p:cBhvr>
                                        <p:cTn id="480" dur="500"/>
                                        <p:tgtEl>
                                          <p:spTgt spid="9"/>
                                        </p:tgtEl>
                                        <p:attrNameLst>
                                          <p:attrName>ppt_w</p:attrName>
                                        </p:attrNameLst>
                                      </p:cBhvr>
                                      <p:tavLst>
                                        <p:tav tm="0">
                                          <p:val>
                                            <p:strVal val="ppt_w"/>
                                          </p:val>
                                        </p:tav>
                                        <p:tav tm="100000">
                                          <p:val>
                                            <p:fltVal val="0"/>
                                          </p:val>
                                        </p:tav>
                                      </p:tavLst>
                                    </p:anim>
                                    <p:anim calcmode="lin" valueType="num">
                                      <p:cBhvr>
                                        <p:cTn id="481" dur="500"/>
                                        <p:tgtEl>
                                          <p:spTgt spid="9"/>
                                        </p:tgtEl>
                                        <p:attrNameLst>
                                          <p:attrName>ppt_h</p:attrName>
                                        </p:attrNameLst>
                                      </p:cBhvr>
                                      <p:tavLst>
                                        <p:tav tm="0">
                                          <p:val>
                                            <p:strVal val="ppt_h"/>
                                          </p:val>
                                        </p:tav>
                                        <p:tav tm="100000">
                                          <p:val>
                                            <p:fltVal val="0"/>
                                          </p:val>
                                        </p:tav>
                                      </p:tavLst>
                                    </p:anim>
                                    <p:animEffect transition="out" filter="fade">
                                      <p:cBhvr>
                                        <p:cTn id="482" dur="500"/>
                                        <p:tgtEl>
                                          <p:spTgt spid="9"/>
                                        </p:tgtEl>
                                      </p:cBhvr>
                                    </p:animEffect>
                                    <p:set>
                                      <p:cBhvr>
                                        <p:cTn id="483" dur="1" fill="hold">
                                          <p:stCondLst>
                                            <p:cond delay="499"/>
                                          </p:stCondLst>
                                        </p:cTn>
                                        <p:tgtEl>
                                          <p:spTgt spid="9"/>
                                        </p:tgtEl>
                                        <p:attrNameLst>
                                          <p:attrName>style.visibility</p:attrName>
                                        </p:attrNameLst>
                                      </p:cBhvr>
                                      <p:to>
                                        <p:strVal val="hidden"/>
                                      </p:to>
                                    </p:set>
                                  </p:childTnLst>
                                </p:cTn>
                              </p:par>
                              <p:par>
                                <p:cTn id="484" presetID="53" presetClass="exit" presetSubtype="32" fill="hold" grpId="1" nodeType="withEffect">
                                  <p:stCondLst>
                                    <p:cond delay="0"/>
                                  </p:stCondLst>
                                  <p:childTnLst>
                                    <p:anim calcmode="lin" valueType="num">
                                      <p:cBhvr>
                                        <p:cTn id="485" dur="500"/>
                                        <p:tgtEl>
                                          <p:spTgt spid="68"/>
                                        </p:tgtEl>
                                        <p:attrNameLst>
                                          <p:attrName>ppt_w</p:attrName>
                                        </p:attrNameLst>
                                      </p:cBhvr>
                                      <p:tavLst>
                                        <p:tav tm="0">
                                          <p:val>
                                            <p:strVal val="ppt_w"/>
                                          </p:val>
                                        </p:tav>
                                        <p:tav tm="100000">
                                          <p:val>
                                            <p:fltVal val="0"/>
                                          </p:val>
                                        </p:tav>
                                      </p:tavLst>
                                    </p:anim>
                                    <p:anim calcmode="lin" valueType="num">
                                      <p:cBhvr>
                                        <p:cTn id="486" dur="500"/>
                                        <p:tgtEl>
                                          <p:spTgt spid="68"/>
                                        </p:tgtEl>
                                        <p:attrNameLst>
                                          <p:attrName>ppt_h</p:attrName>
                                        </p:attrNameLst>
                                      </p:cBhvr>
                                      <p:tavLst>
                                        <p:tav tm="0">
                                          <p:val>
                                            <p:strVal val="ppt_h"/>
                                          </p:val>
                                        </p:tav>
                                        <p:tav tm="100000">
                                          <p:val>
                                            <p:fltVal val="0"/>
                                          </p:val>
                                        </p:tav>
                                      </p:tavLst>
                                    </p:anim>
                                    <p:animEffect transition="out" filter="fade">
                                      <p:cBhvr>
                                        <p:cTn id="487" dur="500"/>
                                        <p:tgtEl>
                                          <p:spTgt spid="68"/>
                                        </p:tgtEl>
                                      </p:cBhvr>
                                    </p:animEffect>
                                    <p:set>
                                      <p:cBhvr>
                                        <p:cTn id="488" dur="1" fill="hold">
                                          <p:stCondLst>
                                            <p:cond delay="499"/>
                                          </p:stCondLst>
                                        </p:cTn>
                                        <p:tgtEl>
                                          <p:spTgt spid="68"/>
                                        </p:tgtEl>
                                        <p:attrNameLst>
                                          <p:attrName>style.visibility</p:attrName>
                                        </p:attrNameLst>
                                      </p:cBhvr>
                                      <p:to>
                                        <p:strVal val="hidden"/>
                                      </p:to>
                                    </p:set>
                                  </p:childTnLst>
                                </p:cTn>
                              </p:par>
                              <p:par>
                                <p:cTn id="489" presetID="53" presetClass="exit" presetSubtype="32" fill="hold" nodeType="withEffect">
                                  <p:stCondLst>
                                    <p:cond delay="0"/>
                                  </p:stCondLst>
                                  <p:childTnLst>
                                    <p:anim calcmode="lin" valueType="num">
                                      <p:cBhvr>
                                        <p:cTn id="490" dur="500"/>
                                        <p:tgtEl>
                                          <p:spTgt spid="40"/>
                                        </p:tgtEl>
                                        <p:attrNameLst>
                                          <p:attrName>ppt_w</p:attrName>
                                        </p:attrNameLst>
                                      </p:cBhvr>
                                      <p:tavLst>
                                        <p:tav tm="0">
                                          <p:val>
                                            <p:strVal val="ppt_w"/>
                                          </p:val>
                                        </p:tav>
                                        <p:tav tm="100000">
                                          <p:val>
                                            <p:fltVal val="0"/>
                                          </p:val>
                                        </p:tav>
                                      </p:tavLst>
                                    </p:anim>
                                    <p:anim calcmode="lin" valueType="num">
                                      <p:cBhvr>
                                        <p:cTn id="491" dur="500"/>
                                        <p:tgtEl>
                                          <p:spTgt spid="40"/>
                                        </p:tgtEl>
                                        <p:attrNameLst>
                                          <p:attrName>ppt_h</p:attrName>
                                        </p:attrNameLst>
                                      </p:cBhvr>
                                      <p:tavLst>
                                        <p:tav tm="0">
                                          <p:val>
                                            <p:strVal val="ppt_h"/>
                                          </p:val>
                                        </p:tav>
                                        <p:tav tm="100000">
                                          <p:val>
                                            <p:fltVal val="0"/>
                                          </p:val>
                                        </p:tav>
                                      </p:tavLst>
                                    </p:anim>
                                    <p:animEffect transition="out" filter="fade">
                                      <p:cBhvr>
                                        <p:cTn id="492" dur="500"/>
                                        <p:tgtEl>
                                          <p:spTgt spid="40"/>
                                        </p:tgtEl>
                                      </p:cBhvr>
                                    </p:animEffect>
                                    <p:set>
                                      <p:cBhvr>
                                        <p:cTn id="493" dur="1" fill="hold">
                                          <p:stCondLst>
                                            <p:cond delay="499"/>
                                          </p:stCondLst>
                                        </p:cTn>
                                        <p:tgtEl>
                                          <p:spTgt spid="40"/>
                                        </p:tgtEl>
                                        <p:attrNameLst>
                                          <p:attrName>style.visibility</p:attrName>
                                        </p:attrNameLst>
                                      </p:cBhvr>
                                      <p:to>
                                        <p:strVal val="hidden"/>
                                      </p:to>
                                    </p:set>
                                  </p:childTnLst>
                                </p:cTn>
                              </p:par>
                              <p:par>
                                <p:cTn id="494" presetID="53" presetClass="exit" presetSubtype="32" fill="hold" nodeType="withEffect">
                                  <p:stCondLst>
                                    <p:cond delay="0"/>
                                  </p:stCondLst>
                                  <p:childTnLst>
                                    <p:anim calcmode="lin" valueType="num">
                                      <p:cBhvr>
                                        <p:cTn id="495" dur="500"/>
                                        <p:tgtEl>
                                          <p:spTgt spid="41"/>
                                        </p:tgtEl>
                                        <p:attrNameLst>
                                          <p:attrName>ppt_w</p:attrName>
                                        </p:attrNameLst>
                                      </p:cBhvr>
                                      <p:tavLst>
                                        <p:tav tm="0">
                                          <p:val>
                                            <p:strVal val="ppt_w"/>
                                          </p:val>
                                        </p:tav>
                                        <p:tav tm="100000">
                                          <p:val>
                                            <p:fltVal val="0"/>
                                          </p:val>
                                        </p:tav>
                                      </p:tavLst>
                                    </p:anim>
                                    <p:anim calcmode="lin" valueType="num">
                                      <p:cBhvr>
                                        <p:cTn id="496" dur="500"/>
                                        <p:tgtEl>
                                          <p:spTgt spid="41"/>
                                        </p:tgtEl>
                                        <p:attrNameLst>
                                          <p:attrName>ppt_h</p:attrName>
                                        </p:attrNameLst>
                                      </p:cBhvr>
                                      <p:tavLst>
                                        <p:tav tm="0">
                                          <p:val>
                                            <p:strVal val="ppt_h"/>
                                          </p:val>
                                        </p:tav>
                                        <p:tav tm="100000">
                                          <p:val>
                                            <p:fltVal val="0"/>
                                          </p:val>
                                        </p:tav>
                                      </p:tavLst>
                                    </p:anim>
                                    <p:animEffect transition="out" filter="fade">
                                      <p:cBhvr>
                                        <p:cTn id="497" dur="500"/>
                                        <p:tgtEl>
                                          <p:spTgt spid="41"/>
                                        </p:tgtEl>
                                      </p:cBhvr>
                                    </p:animEffect>
                                    <p:set>
                                      <p:cBhvr>
                                        <p:cTn id="498" dur="1" fill="hold">
                                          <p:stCondLst>
                                            <p:cond delay="499"/>
                                          </p:stCondLst>
                                        </p:cTn>
                                        <p:tgtEl>
                                          <p:spTgt spid="41"/>
                                        </p:tgtEl>
                                        <p:attrNameLst>
                                          <p:attrName>style.visibility</p:attrName>
                                        </p:attrNameLst>
                                      </p:cBhvr>
                                      <p:to>
                                        <p:strVal val="hidden"/>
                                      </p:to>
                                    </p:set>
                                  </p:childTnLst>
                                </p:cTn>
                              </p:par>
                              <p:par>
                                <p:cTn id="499" presetID="53" presetClass="exit" presetSubtype="32" fill="hold" grpId="1" nodeType="withEffect">
                                  <p:stCondLst>
                                    <p:cond delay="0"/>
                                  </p:stCondLst>
                                  <p:childTnLst>
                                    <p:anim calcmode="lin" valueType="num">
                                      <p:cBhvr>
                                        <p:cTn id="500" dur="500"/>
                                        <p:tgtEl>
                                          <p:spTgt spid="69"/>
                                        </p:tgtEl>
                                        <p:attrNameLst>
                                          <p:attrName>ppt_w</p:attrName>
                                        </p:attrNameLst>
                                      </p:cBhvr>
                                      <p:tavLst>
                                        <p:tav tm="0">
                                          <p:val>
                                            <p:strVal val="ppt_w"/>
                                          </p:val>
                                        </p:tav>
                                        <p:tav tm="100000">
                                          <p:val>
                                            <p:fltVal val="0"/>
                                          </p:val>
                                        </p:tav>
                                      </p:tavLst>
                                    </p:anim>
                                    <p:anim calcmode="lin" valueType="num">
                                      <p:cBhvr>
                                        <p:cTn id="501" dur="500"/>
                                        <p:tgtEl>
                                          <p:spTgt spid="69"/>
                                        </p:tgtEl>
                                        <p:attrNameLst>
                                          <p:attrName>ppt_h</p:attrName>
                                        </p:attrNameLst>
                                      </p:cBhvr>
                                      <p:tavLst>
                                        <p:tav tm="0">
                                          <p:val>
                                            <p:strVal val="ppt_h"/>
                                          </p:val>
                                        </p:tav>
                                        <p:tav tm="100000">
                                          <p:val>
                                            <p:fltVal val="0"/>
                                          </p:val>
                                        </p:tav>
                                      </p:tavLst>
                                    </p:anim>
                                    <p:animEffect transition="out" filter="fade">
                                      <p:cBhvr>
                                        <p:cTn id="502" dur="500"/>
                                        <p:tgtEl>
                                          <p:spTgt spid="69"/>
                                        </p:tgtEl>
                                      </p:cBhvr>
                                    </p:animEffect>
                                    <p:set>
                                      <p:cBhvr>
                                        <p:cTn id="503" dur="1" fill="hold">
                                          <p:stCondLst>
                                            <p:cond delay="499"/>
                                          </p:stCondLst>
                                        </p:cTn>
                                        <p:tgtEl>
                                          <p:spTgt spid="69"/>
                                        </p:tgtEl>
                                        <p:attrNameLst>
                                          <p:attrName>style.visibility</p:attrName>
                                        </p:attrNameLst>
                                      </p:cBhvr>
                                      <p:to>
                                        <p:strVal val="hidden"/>
                                      </p:to>
                                    </p:set>
                                  </p:childTnLst>
                                </p:cTn>
                              </p:par>
                              <p:par>
                                <p:cTn id="504" presetID="53" presetClass="exit" presetSubtype="32" fill="hold" grpId="1" nodeType="withEffect">
                                  <p:stCondLst>
                                    <p:cond delay="0"/>
                                  </p:stCondLst>
                                  <p:childTnLst>
                                    <p:anim calcmode="lin" valueType="num">
                                      <p:cBhvr>
                                        <p:cTn id="505" dur="500"/>
                                        <p:tgtEl>
                                          <p:spTgt spid="46"/>
                                        </p:tgtEl>
                                        <p:attrNameLst>
                                          <p:attrName>ppt_w</p:attrName>
                                        </p:attrNameLst>
                                      </p:cBhvr>
                                      <p:tavLst>
                                        <p:tav tm="0">
                                          <p:val>
                                            <p:strVal val="ppt_w"/>
                                          </p:val>
                                        </p:tav>
                                        <p:tav tm="100000">
                                          <p:val>
                                            <p:fltVal val="0"/>
                                          </p:val>
                                        </p:tav>
                                      </p:tavLst>
                                    </p:anim>
                                    <p:anim calcmode="lin" valueType="num">
                                      <p:cBhvr>
                                        <p:cTn id="506" dur="500"/>
                                        <p:tgtEl>
                                          <p:spTgt spid="46"/>
                                        </p:tgtEl>
                                        <p:attrNameLst>
                                          <p:attrName>ppt_h</p:attrName>
                                        </p:attrNameLst>
                                      </p:cBhvr>
                                      <p:tavLst>
                                        <p:tav tm="0">
                                          <p:val>
                                            <p:strVal val="ppt_h"/>
                                          </p:val>
                                        </p:tav>
                                        <p:tav tm="100000">
                                          <p:val>
                                            <p:fltVal val="0"/>
                                          </p:val>
                                        </p:tav>
                                      </p:tavLst>
                                    </p:anim>
                                    <p:animEffect transition="out" filter="fade">
                                      <p:cBhvr>
                                        <p:cTn id="507" dur="500"/>
                                        <p:tgtEl>
                                          <p:spTgt spid="46"/>
                                        </p:tgtEl>
                                      </p:cBhvr>
                                    </p:animEffect>
                                    <p:set>
                                      <p:cBhvr>
                                        <p:cTn id="508" dur="1" fill="hold">
                                          <p:stCondLst>
                                            <p:cond delay="499"/>
                                          </p:stCondLst>
                                        </p:cTn>
                                        <p:tgtEl>
                                          <p:spTgt spid="46"/>
                                        </p:tgtEl>
                                        <p:attrNameLst>
                                          <p:attrName>style.visibility</p:attrName>
                                        </p:attrNameLst>
                                      </p:cBhvr>
                                      <p:to>
                                        <p:strVal val="hidden"/>
                                      </p:to>
                                    </p:set>
                                  </p:childTnLst>
                                </p:cTn>
                              </p:par>
                              <p:par>
                                <p:cTn id="509" presetID="53" presetClass="exit" presetSubtype="32" fill="hold" nodeType="withEffect">
                                  <p:stCondLst>
                                    <p:cond delay="0"/>
                                  </p:stCondLst>
                                  <p:childTnLst>
                                    <p:anim calcmode="lin" valueType="num">
                                      <p:cBhvr>
                                        <p:cTn id="510" dur="500"/>
                                        <p:tgtEl>
                                          <p:spTgt spid="51"/>
                                        </p:tgtEl>
                                        <p:attrNameLst>
                                          <p:attrName>ppt_w</p:attrName>
                                        </p:attrNameLst>
                                      </p:cBhvr>
                                      <p:tavLst>
                                        <p:tav tm="0">
                                          <p:val>
                                            <p:strVal val="ppt_w"/>
                                          </p:val>
                                        </p:tav>
                                        <p:tav tm="100000">
                                          <p:val>
                                            <p:fltVal val="0"/>
                                          </p:val>
                                        </p:tav>
                                      </p:tavLst>
                                    </p:anim>
                                    <p:anim calcmode="lin" valueType="num">
                                      <p:cBhvr>
                                        <p:cTn id="511" dur="500"/>
                                        <p:tgtEl>
                                          <p:spTgt spid="51"/>
                                        </p:tgtEl>
                                        <p:attrNameLst>
                                          <p:attrName>ppt_h</p:attrName>
                                        </p:attrNameLst>
                                      </p:cBhvr>
                                      <p:tavLst>
                                        <p:tav tm="0">
                                          <p:val>
                                            <p:strVal val="ppt_h"/>
                                          </p:val>
                                        </p:tav>
                                        <p:tav tm="100000">
                                          <p:val>
                                            <p:fltVal val="0"/>
                                          </p:val>
                                        </p:tav>
                                      </p:tavLst>
                                    </p:anim>
                                    <p:animEffect transition="out" filter="fade">
                                      <p:cBhvr>
                                        <p:cTn id="512" dur="500"/>
                                        <p:tgtEl>
                                          <p:spTgt spid="51"/>
                                        </p:tgtEl>
                                      </p:cBhvr>
                                    </p:animEffect>
                                    <p:set>
                                      <p:cBhvr>
                                        <p:cTn id="513" dur="1" fill="hold">
                                          <p:stCondLst>
                                            <p:cond delay="499"/>
                                          </p:stCondLst>
                                        </p:cTn>
                                        <p:tgtEl>
                                          <p:spTgt spid="51"/>
                                        </p:tgtEl>
                                        <p:attrNameLst>
                                          <p:attrName>style.visibility</p:attrName>
                                        </p:attrNameLst>
                                      </p:cBhvr>
                                      <p:to>
                                        <p:strVal val="hidden"/>
                                      </p:to>
                                    </p:set>
                                  </p:childTnLst>
                                </p:cTn>
                              </p:par>
                              <p:par>
                                <p:cTn id="514" presetID="53" presetClass="exit" presetSubtype="32" fill="hold" nodeType="withEffect">
                                  <p:stCondLst>
                                    <p:cond delay="0"/>
                                  </p:stCondLst>
                                  <p:childTnLst>
                                    <p:anim calcmode="lin" valueType="num">
                                      <p:cBhvr>
                                        <p:cTn id="515" dur="500"/>
                                        <p:tgtEl>
                                          <p:spTgt spid="52"/>
                                        </p:tgtEl>
                                        <p:attrNameLst>
                                          <p:attrName>ppt_w</p:attrName>
                                        </p:attrNameLst>
                                      </p:cBhvr>
                                      <p:tavLst>
                                        <p:tav tm="0">
                                          <p:val>
                                            <p:strVal val="ppt_w"/>
                                          </p:val>
                                        </p:tav>
                                        <p:tav tm="100000">
                                          <p:val>
                                            <p:fltVal val="0"/>
                                          </p:val>
                                        </p:tav>
                                      </p:tavLst>
                                    </p:anim>
                                    <p:anim calcmode="lin" valueType="num">
                                      <p:cBhvr>
                                        <p:cTn id="516" dur="500"/>
                                        <p:tgtEl>
                                          <p:spTgt spid="52"/>
                                        </p:tgtEl>
                                        <p:attrNameLst>
                                          <p:attrName>ppt_h</p:attrName>
                                        </p:attrNameLst>
                                      </p:cBhvr>
                                      <p:tavLst>
                                        <p:tav tm="0">
                                          <p:val>
                                            <p:strVal val="ppt_h"/>
                                          </p:val>
                                        </p:tav>
                                        <p:tav tm="100000">
                                          <p:val>
                                            <p:fltVal val="0"/>
                                          </p:val>
                                        </p:tav>
                                      </p:tavLst>
                                    </p:anim>
                                    <p:animEffect transition="out" filter="fade">
                                      <p:cBhvr>
                                        <p:cTn id="517" dur="500"/>
                                        <p:tgtEl>
                                          <p:spTgt spid="52"/>
                                        </p:tgtEl>
                                      </p:cBhvr>
                                    </p:animEffect>
                                    <p:set>
                                      <p:cBhvr>
                                        <p:cTn id="518" dur="1" fill="hold">
                                          <p:stCondLst>
                                            <p:cond delay="499"/>
                                          </p:stCondLst>
                                        </p:cTn>
                                        <p:tgtEl>
                                          <p:spTgt spid="52"/>
                                        </p:tgtEl>
                                        <p:attrNameLst>
                                          <p:attrName>style.visibility</p:attrName>
                                        </p:attrNameLst>
                                      </p:cBhvr>
                                      <p:to>
                                        <p:strVal val="hidden"/>
                                      </p:to>
                                    </p:set>
                                  </p:childTnLst>
                                </p:cTn>
                              </p:par>
                              <p:par>
                                <p:cTn id="519" presetID="53" presetClass="exit" presetSubtype="32" fill="hold" nodeType="withEffect">
                                  <p:stCondLst>
                                    <p:cond delay="0"/>
                                  </p:stCondLst>
                                  <p:childTnLst>
                                    <p:anim calcmode="lin" valueType="num">
                                      <p:cBhvr>
                                        <p:cTn id="520" dur="500"/>
                                        <p:tgtEl>
                                          <p:spTgt spid="75"/>
                                        </p:tgtEl>
                                        <p:attrNameLst>
                                          <p:attrName>ppt_w</p:attrName>
                                        </p:attrNameLst>
                                      </p:cBhvr>
                                      <p:tavLst>
                                        <p:tav tm="0">
                                          <p:val>
                                            <p:strVal val="ppt_w"/>
                                          </p:val>
                                        </p:tav>
                                        <p:tav tm="100000">
                                          <p:val>
                                            <p:fltVal val="0"/>
                                          </p:val>
                                        </p:tav>
                                      </p:tavLst>
                                    </p:anim>
                                    <p:anim calcmode="lin" valueType="num">
                                      <p:cBhvr>
                                        <p:cTn id="521" dur="500"/>
                                        <p:tgtEl>
                                          <p:spTgt spid="75"/>
                                        </p:tgtEl>
                                        <p:attrNameLst>
                                          <p:attrName>ppt_h</p:attrName>
                                        </p:attrNameLst>
                                      </p:cBhvr>
                                      <p:tavLst>
                                        <p:tav tm="0">
                                          <p:val>
                                            <p:strVal val="ppt_h"/>
                                          </p:val>
                                        </p:tav>
                                        <p:tav tm="100000">
                                          <p:val>
                                            <p:fltVal val="0"/>
                                          </p:val>
                                        </p:tav>
                                      </p:tavLst>
                                    </p:anim>
                                    <p:animEffect transition="out" filter="fade">
                                      <p:cBhvr>
                                        <p:cTn id="522" dur="500"/>
                                        <p:tgtEl>
                                          <p:spTgt spid="75"/>
                                        </p:tgtEl>
                                      </p:cBhvr>
                                    </p:animEffect>
                                    <p:set>
                                      <p:cBhvr>
                                        <p:cTn id="523"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4" grpId="0"/>
      <p:bldP spid="34" grpId="1"/>
      <p:bldP spid="35" grpId="0"/>
      <p:bldP spid="35" grpId="1"/>
      <p:bldP spid="36" grpId="0"/>
      <p:bldP spid="36" grpId="1"/>
      <p:bldP spid="37" grpId="0"/>
      <p:bldP spid="37" grpId="1"/>
      <p:bldP spid="43" grpId="0" animBg="1"/>
      <p:bldP spid="43" grpId="1" animBg="1"/>
      <p:bldP spid="44" grpId="0" animBg="1"/>
      <p:bldP spid="44" grpId="1" animBg="1"/>
      <p:bldP spid="45" grpId="0" animBg="1"/>
      <p:bldP spid="45" grpId="1" animBg="1"/>
      <p:bldP spid="46" grpId="0" animBg="1"/>
      <p:bldP spid="46" grpId="1" animBg="1"/>
      <p:bldP spid="42" grpId="0"/>
      <p:bldP spid="42" grpId="1"/>
      <p:bldP spid="68" grpId="0"/>
      <p:bldP spid="68" grpId="1"/>
      <p:bldP spid="9" grpId="0"/>
      <p:bldP spid="9" grpId="1"/>
      <p:bldP spid="69" grpId="0"/>
      <p:bldP spid="69" grpId="1"/>
      <p:bldP spid="334" grpId="0"/>
      <p:bldP spid="334" grpId="1"/>
      <p:bldP spid="29" grpId="0" animBg="1"/>
      <p:bldP spid="29" grpId="1" animBg="1"/>
      <p:bldP spid="189" grpId="0"/>
      <p:bldP spid="189" grpId="1"/>
      <p:bldP spid="190" grpId="0"/>
      <p:bldP spid="190" grpId="1"/>
      <p:bldP spid="191" grpId="0"/>
      <p:bldP spid="191" grpId="1"/>
      <p:bldP spid="193" grpId="0"/>
      <p:bldP spid="193" grpId="1"/>
      <p:bldP spid="194" grpId="0"/>
      <p:bldP spid="194" grpId="1"/>
      <p:bldP spid="195" grpId="0"/>
      <p:bldP spid="195" grpId="1"/>
      <p:bldP spid="196" grpId="0"/>
      <p:bldP spid="196" grpId="1"/>
      <p:bldP spid="105" grpId="0"/>
      <p:bldP spid="105" grpId="1"/>
      <p:bldP spid="185" grpId="0" animBg="1"/>
      <p:bldP spid="185" grpId="1" animBg="1"/>
      <p:bldP spid="5" grpId="0" animBg="1"/>
      <p:bldP spid="5" grpId="1" animBg="1"/>
      <p:bldP spid="12" grpId="0" animBg="1"/>
      <p:bldP spid="12" grpId="1" animBg="1"/>
      <p:bldP spid="11" grpId="0" animBg="1"/>
      <p:bldP spid="11" grpId="1" animBg="1"/>
      <p:bldP spid="10" grpId="0" animBg="1"/>
      <p:bldP spid="10" grpId="1" animBg="1"/>
      <p:bldP spid="4" grpId="0" animBg="1"/>
      <p:bldP spid="4" grpId="1" animBg="1"/>
      <p:bldP spid="6" grpId="0" animBg="1"/>
      <p:bldP spid="6" grpId="1" animBg="1"/>
      <p:bldP spid="7" grpId="0" animBg="1"/>
      <p:bldP spid="7" grpId="1" animBg="1"/>
      <p:bldP spid="8" grpId="0" animBg="1"/>
      <p:bldP spid="8" grpId="1" animBg="1"/>
      <p:bldP spid="20" grpId="0" animBg="1"/>
      <p:bldP spid="20" grpId="1" animBg="1"/>
      <p:bldP spid="254" grpId="0" animBg="1"/>
      <p:bldP spid="254" grpId="1" animBg="1"/>
      <p:bldP spid="255" grpId="0" animBg="1"/>
      <p:bldP spid="255" grpId="1" animBg="1"/>
      <p:bldP spid="256" grpId="0" animBg="1"/>
      <p:bldP spid="256" grpId="1" animBg="1"/>
      <p:bldP spid="257" grpId="0" animBg="1"/>
      <p:bldP spid="25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6C95943-08A9-4BB8-BA8D-2B9BAE8E982E}"/>
                  </a:ext>
                </a:extLst>
              </p:cNvPr>
              <p:cNvSpPr txBox="1"/>
              <p:nvPr/>
            </p:nvSpPr>
            <p:spPr>
              <a:xfrm>
                <a:off x="-43665" y="3084627"/>
                <a:ext cx="1164811" cy="1040413"/>
              </a:xfrm>
              <a:prstGeom prst="rect">
                <a:avLst/>
              </a:prstGeom>
              <a:noFill/>
            </p:spPr>
            <p:txBody>
              <a:bodyPr wrap="square" lIns="0" tIns="0" rIns="0" bIns="0" rtlCol="0">
                <a:spAutoFit/>
              </a:bodyPr>
              <a:lstStyle/>
              <a:p>
                <a:pPr algn="l" defTabSz="685800" rtl="0"/>
                <a14:m>
                  <m:oMathPara xmlns:m="http://schemas.openxmlformats.org/officeDocument/2006/math">
                    <m:oMathParaPr>
                      <m:jc m:val="centerGroup"/>
                    </m:oMathParaPr>
                    <m:oMath xmlns:m="http://schemas.openxmlformats.org/officeDocument/2006/math">
                      <m:d>
                        <m:dPr>
                          <m:ctrlPr>
                            <a:rPr lang="en-US" sz="2100" i="1">
                              <a:solidFill>
                                <a:srgbClr val="70AD47">
                                  <a:lumMod val="75000"/>
                                </a:srgbClr>
                              </a:solidFill>
                              <a:latin typeface="Cambria Math" panose="02040503050406030204" pitchFamily="18" charset="0"/>
                            </a:rPr>
                          </m:ctrlPr>
                        </m:dPr>
                        <m:e>
                          <m:eqArr>
                            <m:eqArrPr>
                              <m:ctrlPr>
                                <a:rPr lang="en-US" sz="2100" i="1">
                                  <a:solidFill>
                                    <a:srgbClr val="70AD47"/>
                                  </a:solidFill>
                                  <a:latin typeface="Cambria Math" panose="02040503050406030204" pitchFamily="18" charset="0"/>
                                </a:rPr>
                              </m:ctrlPr>
                            </m:eqArrPr>
                            <m:e>
                              <m:sSub>
                                <m:sSubPr>
                                  <m:ctrlPr>
                                    <a:rPr lang="en-US" sz="2100" i="1">
                                      <a:solidFill>
                                        <a:srgbClr val="70AD47"/>
                                      </a:solidFill>
                                      <a:latin typeface="Cambria Math" panose="02040503050406030204" pitchFamily="18" charset="0"/>
                                    </a:rPr>
                                  </m:ctrlPr>
                                </m:sSubPr>
                                <m:e>
                                  <m:r>
                                    <a:rPr lang="en-US" sz="2100" b="1" i="1">
                                      <a:solidFill>
                                        <a:srgbClr val="70AD47"/>
                                      </a:solidFill>
                                      <a:latin typeface="Cambria Math" panose="02040503050406030204" pitchFamily="18" charset="0"/>
                                    </a:rPr>
                                    <m:t>𝒌</m:t>
                                  </m:r>
                                </m:e>
                                <m:sub>
                                  <m:r>
                                    <a:rPr lang="en-US" sz="2100" b="1" i="1">
                                      <a:solidFill>
                                        <a:srgbClr val="70AD47"/>
                                      </a:solidFill>
                                      <a:latin typeface="Cambria Math" panose="02040503050406030204" pitchFamily="18" charset="0"/>
                                    </a:rPr>
                                    <m:t>𝟏</m:t>
                                  </m:r>
                                  <m:r>
                                    <a:rPr lang="en-US" sz="2100" b="1" i="1">
                                      <a:solidFill>
                                        <a:srgbClr val="70AD47"/>
                                      </a:solidFill>
                                      <a:latin typeface="Cambria Math" panose="02040503050406030204" pitchFamily="18" charset="0"/>
                                    </a:rPr>
                                    <m:t>,</m:t>
                                  </m:r>
                                  <m:r>
                                    <a:rPr lang="en-US" sz="2100" b="1" i="1">
                                      <a:solidFill>
                                        <a:srgbClr val="70AD47"/>
                                      </a:solidFill>
                                      <a:latin typeface="Cambria Math" panose="02040503050406030204" pitchFamily="18" charset="0"/>
                                    </a:rPr>
                                    <m:t>𝟎</m:t>
                                  </m:r>
                                </m:sub>
                              </m:sSub>
                            </m:e>
                            <m:e>
                              <m:sSub>
                                <m:sSubPr>
                                  <m:ctrlPr>
                                    <a:rPr lang="en-US" sz="2100" i="1">
                                      <a:solidFill>
                                        <a:srgbClr val="70AD47"/>
                                      </a:solidFill>
                                      <a:latin typeface="Cambria Math" panose="02040503050406030204" pitchFamily="18" charset="0"/>
                                    </a:rPr>
                                  </m:ctrlPr>
                                </m:sSubPr>
                                <m:e>
                                  <m:r>
                                    <a:rPr lang="en-US" sz="2100" b="1" i="1">
                                      <a:solidFill>
                                        <a:srgbClr val="70AD47"/>
                                      </a:solidFill>
                                      <a:latin typeface="Cambria Math" panose="02040503050406030204" pitchFamily="18" charset="0"/>
                                    </a:rPr>
                                    <m:t>𝒌</m:t>
                                  </m:r>
                                </m:e>
                                <m:sub>
                                  <m:r>
                                    <a:rPr lang="en-US" sz="2100" b="1" i="1">
                                      <a:solidFill>
                                        <a:srgbClr val="70AD47"/>
                                      </a:solidFill>
                                      <a:latin typeface="Cambria Math" panose="02040503050406030204" pitchFamily="18" charset="0"/>
                                    </a:rPr>
                                    <m:t>𝟏</m:t>
                                  </m:r>
                                  <m:r>
                                    <a:rPr lang="en-US" sz="2100" b="1" i="1">
                                      <a:solidFill>
                                        <a:srgbClr val="70AD47"/>
                                      </a:solidFill>
                                      <a:latin typeface="Cambria Math" panose="02040503050406030204" pitchFamily="18" charset="0"/>
                                    </a:rPr>
                                    <m:t>,</m:t>
                                  </m:r>
                                  <m:r>
                                    <a:rPr lang="en-US" sz="2100" b="1" i="1">
                                      <a:solidFill>
                                        <a:srgbClr val="70AD47"/>
                                      </a:solidFill>
                                      <a:latin typeface="Cambria Math" panose="02040503050406030204" pitchFamily="18" charset="0"/>
                                    </a:rPr>
                                    <m:t>𝟏</m:t>
                                  </m:r>
                                </m:sub>
                              </m:sSub>
                            </m:e>
                            <m:e>
                              <m:sSub>
                                <m:sSubPr>
                                  <m:ctrlPr>
                                    <a:rPr lang="en-US" sz="2100" i="1">
                                      <a:solidFill>
                                        <a:srgbClr val="70AD47"/>
                                      </a:solidFill>
                                      <a:latin typeface="Cambria Math" panose="02040503050406030204" pitchFamily="18" charset="0"/>
                                    </a:rPr>
                                  </m:ctrlPr>
                                </m:sSubPr>
                                <m:e>
                                  <m:r>
                                    <a:rPr lang="en-US" sz="2100" b="1" i="1">
                                      <a:solidFill>
                                        <a:srgbClr val="70AD47"/>
                                      </a:solidFill>
                                      <a:latin typeface="Cambria Math" panose="02040503050406030204" pitchFamily="18" charset="0"/>
                                    </a:rPr>
                                    <m:t>𝒌</m:t>
                                  </m:r>
                                </m:e>
                                <m:sub>
                                  <m:r>
                                    <a:rPr lang="en-US" sz="2100" b="1" i="1">
                                      <a:solidFill>
                                        <a:srgbClr val="70AD47"/>
                                      </a:solidFill>
                                      <a:latin typeface="Cambria Math" panose="02040503050406030204" pitchFamily="18" charset="0"/>
                                    </a:rPr>
                                    <m:t>𝟏</m:t>
                                  </m:r>
                                  <m:r>
                                    <a:rPr lang="en-US" sz="2100" b="1" i="1">
                                      <a:solidFill>
                                        <a:srgbClr val="70AD47"/>
                                      </a:solidFill>
                                      <a:latin typeface="Cambria Math" panose="02040503050406030204" pitchFamily="18" charset="0"/>
                                    </a:rPr>
                                    <m:t>,</m:t>
                                  </m:r>
                                  <m:r>
                                    <a:rPr lang="en-US" sz="2100" b="1" i="1">
                                      <a:solidFill>
                                        <a:srgbClr val="70AD47"/>
                                      </a:solidFill>
                                      <a:latin typeface="Cambria Math" panose="02040503050406030204" pitchFamily="18" charset="0"/>
                                    </a:rPr>
                                    <m:t>𝟐</m:t>
                                  </m:r>
                                </m:sub>
                              </m:sSub>
                            </m:e>
                          </m:eqArr>
                        </m:e>
                      </m:d>
                    </m:oMath>
                  </m:oMathPara>
                </a14:m>
                <a:endParaRPr lang="en-US" sz="2100" dirty="0">
                  <a:solidFill>
                    <a:prstClr val="black"/>
                  </a:solidFill>
                  <a:latin typeface="Calibri" panose="020F0502020204030204"/>
                </a:endParaRPr>
              </a:p>
            </p:txBody>
          </p:sp>
        </mc:Choice>
        <mc:Fallback>
          <p:sp>
            <p:nvSpPr>
              <p:cNvPr id="2" name="TextBox 1">
                <a:extLst>
                  <a:ext uri="{FF2B5EF4-FFF2-40B4-BE49-F238E27FC236}">
                    <a16:creationId xmlns:a16="http://schemas.microsoft.com/office/drawing/2014/main" id="{46C95943-08A9-4BB8-BA8D-2B9BAE8E982E}"/>
                  </a:ext>
                </a:extLst>
              </p:cNvPr>
              <p:cNvSpPr txBox="1">
                <a:spLocks noRot="1" noChangeAspect="1" noMove="1" noResize="1" noEditPoints="1" noAdjustHandles="1" noChangeArrowheads="1" noChangeShapeType="1" noTextEdit="1"/>
              </p:cNvSpPr>
              <p:nvPr/>
            </p:nvSpPr>
            <p:spPr>
              <a:xfrm>
                <a:off x="-43665" y="3084627"/>
                <a:ext cx="1164811" cy="1040413"/>
              </a:xfrm>
              <a:prstGeom prst="rect">
                <a:avLst/>
              </a:prstGeom>
              <a:blipFill>
                <a:blip r:embed="rId2"/>
                <a:stretch>
                  <a:fillRect/>
                </a:stretch>
              </a:blipFill>
            </p:spPr>
            <p:txBody>
              <a:bodyPr/>
              <a:lstStyle/>
              <a:p>
                <a:r>
                  <a:rPr lang="en-US">
                    <a:noFill/>
                  </a:rPr>
                  <a:t> </a:t>
                </a:r>
              </a:p>
            </p:txBody>
          </p:sp>
        </mc:Fallback>
      </mc:AlternateContent>
      <p:sp>
        <p:nvSpPr>
          <p:cNvPr id="3" name="Arrow: Right 2">
            <a:extLst>
              <a:ext uri="{FF2B5EF4-FFF2-40B4-BE49-F238E27FC236}">
                <a16:creationId xmlns:a16="http://schemas.microsoft.com/office/drawing/2014/main" id="{463B161E-8818-41E4-91AC-76D05F5F3777}"/>
              </a:ext>
            </a:extLst>
          </p:cNvPr>
          <p:cNvSpPr/>
          <p:nvPr/>
        </p:nvSpPr>
        <p:spPr>
          <a:xfrm>
            <a:off x="1013886" y="3475300"/>
            <a:ext cx="395444" cy="22862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endParaRPr lang="en-US" sz="1350">
              <a:solidFill>
                <a:prstClr val="white"/>
              </a:solidFill>
              <a:latin typeface="Calibri" panose="020F0502020204030204"/>
            </a:endParaRPr>
          </a:p>
        </p:txBody>
      </p:sp>
      <p:sp>
        <p:nvSpPr>
          <p:cNvPr id="4" name="Rectangle: Rounded Corners 3">
            <a:extLst>
              <a:ext uri="{FF2B5EF4-FFF2-40B4-BE49-F238E27FC236}">
                <a16:creationId xmlns:a16="http://schemas.microsoft.com/office/drawing/2014/main" id="{705A1ECD-B3BF-4009-9639-3CFCD6EEB12A}"/>
              </a:ext>
            </a:extLst>
          </p:cNvPr>
          <p:cNvSpPr/>
          <p:nvPr/>
        </p:nvSpPr>
        <p:spPr>
          <a:xfrm>
            <a:off x="7441455" y="2497347"/>
            <a:ext cx="591037" cy="1850557"/>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p:sp>
        <p:nvSpPr>
          <p:cNvPr id="5" name="Rectangle: Rounded Corners 4">
            <a:extLst>
              <a:ext uri="{FF2B5EF4-FFF2-40B4-BE49-F238E27FC236}">
                <a16:creationId xmlns:a16="http://schemas.microsoft.com/office/drawing/2014/main" id="{F17DA2EF-8099-459F-9B06-61C674C998D9}"/>
              </a:ext>
            </a:extLst>
          </p:cNvPr>
          <p:cNvSpPr/>
          <p:nvPr/>
        </p:nvSpPr>
        <p:spPr>
          <a:xfrm>
            <a:off x="4516844" y="1845037"/>
            <a:ext cx="574490" cy="3846105"/>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p:sp>
        <p:nvSpPr>
          <p:cNvPr id="6" name="Rectangle: Rounded Corners 5">
            <a:extLst>
              <a:ext uri="{FF2B5EF4-FFF2-40B4-BE49-F238E27FC236}">
                <a16:creationId xmlns:a16="http://schemas.microsoft.com/office/drawing/2014/main" id="{EAD5CAEC-0109-4A1D-9CB8-9AF90A6E2B6F}"/>
              </a:ext>
            </a:extLst>
          </p:cNvPr>
          <p:cNvSpPr/>
          <p:nvPr/>
        </p:nvSpPr>
        <p:spPr>
          <a:xfrm>
            <a:off x="1481916" y="1996942"/>
            <a:ext cx="591101" cy="3399782"/>
          </a:xfrm>
          <a:prstGeom prst="roundRect">
            <a:avLst/>
          </a:prstGeom>
          <a:solidFill>
            <a:srgbClr val="FFFFFF"/>
          </a:solidFill>
          <a:ln w="25400" cap="flat" cmpd="sng" algn="ctr">
            <a:solidFill>
              <a:srgbClr val="FFFFFF">
                <a:shade val="50000"/>
              </a:srgbClr>
            </a:solidFill>
            <a:prstDash val="solid"/>
          </a:ln>
          <a:effectLst/>
        </p:spPr>
        <p:txBody>
          <a:bodyPr rtlCol="0" anchor="ctr"/>
          <a:lstStyle/>
          <a:p>
            <a:pPr algn="ctr" defTabSz="685800" rtl="0">
              <a:buClr>
                <a:srgbClr val="000000"/>
              </a:buClr>
              <a:defRPr/>
            </a:pPr>
            <a:endParaRPr lang="en-US" sz="1050" kern="0">
              <a:solidFill>
                <a:srgbClr val="FFF9E8"/>
              </a:solidFill>
              <a:latin typeface="Arial"/>
              <a:sym typeface="Arial"/>
            </a:endParaRPr>
          </a:p>
        </p:txBody>
      </p:sp>
      <mc:AlternateContent xmlns:mc="http://schemas.openxmlformats.org/markup-compatibility/2006">
        <mc:Choice xmlns:a14="http://schemas.microsoft.com/office/drawing/2010/main" Requires="a14">
          <p:sp>
            <p:nvSpPr>
              <p:cNvPr id="7" name="Flowchart: Connector 7">
                <a:extLst>
                  <a:ext uri="{FF2B5EF4-FFF2-40B4-BE49-F238E27FC236}">
                    <a16:creationId xmlns:a16="http://schemas.microsoft.com/office/drawing/2014/main" id="{38296AC6-FEB3-4E18-98DA-62B92B2B7F30}"/>
                  </a:ext>
                </a:extLst>
              </p:cNvPr>
              <p:cNvSpPr/>
              <p:nvPr/>
            </p:nvSpPr>
            <p:spPr>
              <a:xfrm>
                <a:off x="4534664" y="1916699"/>
                <a:ext cx="537899" cy="538200"/>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0</m:t>
                          </m:r>
                        </m:sub>
                      </m:sSub>
                    </m:oMath>
                  </m:oMathPara>
                </a14:m>
                <a:endParaRPr lang="en-US" sz="1200" kern="0" dirty="0">
                  <a:solidFill>
                    <a:srgbClr val="FFF9E8"/>
                  </a:solidFill>
                  <a:latin typeface="Arial"/>
                  <a:sym typeface="Arial"/>
                </a:endParaRPr>
              </a:p>
            </p:txBody>
          </p:sp>
        </mc:Choice>
        <mc:Fallback>
          <p:sp>
            <p:nvSpPr>
              <p:cNvPr id="7" name="Flowchart: Connector 7">
                <a:extLst>
                  <a:ext uri="{FF2B5EF4-FFF2-40B4-BE49-F238E27FC236}">
                    <a16:creationId xmlns:a16="http://schemas.microsoft.com/office/drawing/2014/main" id="{38296AC6-FEB3-4E18-98DA-62B92B2B7F30}"/>
                  </a:ext>
                </a:extLst>
              </p:cNvPr>
              <p:cNvSpPr>
                <a:spLocks noRot="1" noChangeAspect="1" noMove="1" noResize="1" noEditPoints="1" noAdjustHandles="1" noChangeArrowheads="1" noChangeShapeType="1" noTextEdit="1"/>
              </p:cNvSpPr>
              <p:nvPr/>
            </p:nvSpPr>
            <p:spPr>
              <a:xfrm>
                <a:off x="4534664" y="1916699"/>
                <a:ext cx="537899" cy="538200"/>
              </a:xfrm>
              <a:prstGeom prst="flowChartConnector">
                <a:avLst/>
              </a:prstGeom>
              <a:blipFill>
                <a:blip r:embed="rId3"/>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Flowchart: Connector 7">
                <a:extLst>
                  <a:ext uri="{FF2B5EF4-FFF2-40B4-BE49-F238E27FC236}">
                    <a16:creationId xmlns:a16="http://schemas.microsoft.com/office/drawing/2014/main" id="{BA18A9BD-BAF7-49C6-A4E4-5204EB146015}"/>
                  </a:ext>
                </a:extLst>
              </p:cNvPr>
              <p:cNvSpPr/>
              <p:nvPr/>
            </p:nvSpPr>
            <p:spPr>
              <a:xfrm>
                <a:off x="4533210" y="2891262"/>
                <a:ext cx="537899"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1</m:t>
                          </m:r>
                        </m:sub>
                      </m:sSub>
                    </m:oMath>
                  </m:oMathPara>
                </a14:m>
                <a:endParaRPr lang="en-US" sz="1200" kern="0" dirty="0">
                  <a:solidFill>
                    <a:srgbClr val="FFF9E8"/>
                  </a:solidFill>
                  <a:latin typeface="Arial"/>
                  <a:sym typeface="Arial"/>
                </a:endParaRPr>
              </a:p>
            </p:txBody>
          </p:sp>
        </mc:Choice>
        <mc:Fallback>
          <p:sp>
            <p:nvSpPr>
              <p:cNvPr id="8" name="Flowchart: Connector 7">
                <a:extLst>
                  <a:ext uri="{FF2B5EF4-FFF2-40B4-BE49-F238E27FC236}">
                    <a16:creationId xmlns:a16="http://schemas.microsoft.com/office/drawing/2014/main" id="{BA18A9BD-BAF7-49C6-A4E4-5204EB146015}"/>
                  </a:ext>
                </a:extLst>
              </p:cNvPr>
              <p:cNvSpPr>
                <a:spLocks noRot="1" noChangeAspect="1" noMove="1" noResize="1" noEditPoints="1" noAdjustHandles="1" noChangeArrowheads="1" noChangeShapeType="1" noTextEdit="1"/>
              </p:cNvSpPr>
              <p:nvPr/>
            </p:nvSpPr>
            <p:spPr>
              <a:xfrm>
                <a:off x="4533210" y="2891262"/>
                <a:ext cx="537899" cy="566654"/>
              </a:xfrm>
              <a:prstGeom prst="flowChartConnector">
                <a:avLst/>
              </a:prstGeom>
              <a:blipFill>
                <a:blip r:embed="rId4"/>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Flowchart: Connector 7">
                <a:extLst>
                  <a:ext uri="{FF2B5EF4-FFF2-40B4-BE49-F238E27FC236}">
                    <a16:creationId xmlns:a16="http://schemas.microsoft.com/office/drawing/2014/main" id="{4CFBBF95-ECF7-4701-BF58-E64FF40971D5}"/>
                  </a:ext>
                </a:extLst>
              </p:cNvPr>
              <p:cNvSpPr/>
              <p:nvPr/>
            </p:nvSpPr>
            <p:spPr>
              <a:xfrm>
                <a:off x="4533614" y="3982744"/>
                <a:ext cx="537495"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2</m:t>
                          </m:r>
                        </m:sub>
                      </m:sSub>
                    </m:oMath>
                  </m:oMathPara>
                </a14:m>
                <a:endParaRPr lang="en-US" sz="1200" kern="0" dirty="0">
                  <a:solidFill>
                    <a:srgbClr val="FFF9E8"/>
                  </a:solidFill>
                  <a:latin typeface="Arial"/>
                  <a:sym typeface="Arial"/>
                </a:endParaRPr>
              </a:p>
            </p:txBody>
          </p:sp>
        </mc:Choice>
        <mc:Fallback>
          <p:sp>
            <p:nvSpPr>
              <p:cNvPr id="9" name="Flowchart: Connector 7">
                <a:extLst>
                  <a:ext uri="{FF2B5EF4-FFF2-40B4-BE49-F238E27FC236}">
                    <a16:creationId xmlns:a16="http://schemas.microsoft.com/office/drawing/2014/main" id="{4CFBBF95-ECF7-4701-BF58-E64FF40971D5}"/>
                  </a:ext>
                </a:extLst>
              </p:cNvPr>
              <p:cNvSpPr>
                <a:spLocks noRot="1" noChangeAspect="1" noMove="1" noResize="1" noEditPoints="1" noAdjustHandles="1" noChangeArrowheads="1" noChangeShapeType="1" noTextEdit="1"/>
              </p:cNvSpPr>
              <p:nvPr/>
            </p:nvSpPr>
            <p:spPr>
              <a:xfrm>
                <a:off x="4533614" y="3982744"/>
                <a:ext cx="537495" cy="566654"/>
              </a:xfrm>
              <a:prstGeom prst="flowChartConnector">
                <a:avLst/>
              </a:prstGeom>
              <a:blipFill>
                <a:blip r:embed="rId5"/>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Flowchart: Connector 5">
                <a:extLst>
                  <a:ext uri="{FF2B5EF4-FFF2-40B4-BE49-F238E27FC236}">
                    <a16:creationId xmlns:a16="http://schemas.microsoft.com/office/drawing/2014/main" id="{5197B750-0CF7-4045-AE7A-5A0FA2E62E73}"/>
                  </a:ext>
                </a:extLst>
              </p:cNvPr>
              <p:cNvSpPr/>
              <p:nvPr/>
            </p:nvSpPr>
            <p:spPr>
              <a:xfrm>
                <a:off x="1519088" y="4588222"/>
                <a:ext cx="522045" cy="497099"/>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b="1" i="1">
                              <a:solidFill>
                                <a:prstClr val="white"/>
                              </a:solidFill>
                              <a:latin typeface="Cambria Math" panose="02040503050406030204" pitchFamily="18" charset="0"/>
                            </a:rPr>
                            <m:t>𝒌</m:t>
                          </m:r>
                        </m:e>
                        <m:sub>
                          <m:r>
                            <a:rPr lang="en-US" sz="1500" b="1" i="1">
                              <a:solidFill>
                                <a:prstClr val="white"/>
                              </a:solidFill>
                              <a:latin typeface="Cambria Math" panose="02040503050406030204" pitchFamily="18" charset="0"/>
                            </a:rPr>
                            <m:t>𝟏</m:t>
                          </m:r>
                          <m:r>
                            <a:rPr lang="en-US" sz="1500" b="1" i="1">
                              <a:solidFill>
                                <a:prstClr val="white"/>
                              </a:solidFill>
                              <a:latin typeface="Cambria Math" panose="02040503050406030204" pitchFamily="18" charset="0"/>
                            </a:rPr>
                            <m:t>,</m:t>
                          </m:r>
                          <m:r>
                            <a:rPr lang="en-US" sz="1500" b="1" i="1">
                              <a:solidFill>
                                <a:prstClr val="white"/>
                              </a:solidFill>
                              <a:latin typeface="Cambria Math" panose="02040503050406030204" pitchFamily="18" charset="0"/>
                            </a:rPr>
                            <m:t>𝟐</m:t>
                          </m:r>
                        </m:sub>
                      </m:sSub>
                    </m:oMath>
                  </m:oMathPara>
                </a14:m>
                <a:endParaRPr lang="en-US" sz="1500" kern="0" dirty="0">
                  <a:solidFill>
                    <a:srgbClr val="FFF9E8"/>
                  </a:solidFill>
                  <a:latin typeface="Arial"/>
                  <a:sym typeface="Arial"/>
                </a:endParaRPr>
              </a:p>
            </p:txBody>
          </p:sp>
        </mc:Choice>
        <mc:Fallback>
          <p:sp>
            <p:nvSpPr>
              <p:cNvPr id="12" name="Flowchart: Connector 5">
                <a:extLst>
                  <a:ext uri="{FF2B5EF4-FFF2-40B4-BE49-F238E27FC236}">
                    <a16:creationId xmlns:a16="http://schemas.microsoft.com/office/drawing/2014/main" id="{5197B750-0CF7-4045-AE7A-5A0FA2E62E73}"/>
                  </a:ext>
                </a:extLst>
              </p:cNvPr>
              <p:cNvSpPr>
                <a:spLocks noRot="1" noChangeAspect="1" noMove="1" noResize="1" noEditPoints="1" noAdjustHandles="1" noChangeArrowheads="1" noChangeShapeType="1" noTextEdit="1"/>
              </p:cNvSpPr>
              <p:nvPr/>
            </p:nvSpPr>
            <p:spPr>
              <a:xfrm>
                <a:off x="1519088" y="4588222"/>
                <a:ext cx="522045" cy="497099"/>
              </a:xfrm>
              <a:prstGeom prst="flowChartConnector">
                <a:avLst/>
              </a:prstGeom>
              <a:blipFill>
                <a:blip r:embed="rId6"/>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Flowchart: Connector 6">
                <a:extLst>
                  <a:ext uri="{FF2B5EF4-FFF2-40B4-BE49-F238E27FC236}">
                    <a16:creationId xmlns:a16="http://schemas.microsoft.com/office/drawing/2014/main" id="{DA60F20D-2482-4771-BFB3-40839050D515}"/>
                  </a:ext>
                </a:extLst>
              </p:cNvPr>
              <p:cNvSpPr/>
              <p:nvPr/>
            </p:nvSpPr>
            <p:spPr>
              <a:xfrm>
                <a:off x="1519960" y="3343785"/>
                <a:ext cx="535210" cy="486746"/>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b="1" i="1">
                              <a:solidFill>
                                <a:prstClr val="white"/>
                              </a:solidFill>
                              <a:latin typeface="Cambria Math" panose="02040503050406030204" pitchFamily="18" charset="0"/>
                            </a:rPr>
                            <m:t>𝒌</m:t>
                          </m:r>
                        </m:e>
                        <m:sub>
                          <m:r>
                            <a:rPr lang="en-US" sz="1500" b="1" i="1">
                              <a:solidFill>
                                <a:prstClr val="white"/>
                              </a:solidFill>
                              <a:latin typeface="Cambria Math" panose="02040503050406030204" pitchFamily="18" charset="0"/>
                            </a:rPr>
                            <m:t>𝟏</m:t>
                          </m:r>
                          <m:r>
                            <a:rPr lang="en-US" sz="1500" b="1" i="1">
                              <a:solidFill>
                                <a:prstClr val="white"/>
                              </a:solidFill>
                              <a:latin typeface="Cambria Math" panose="02040503050406030204" pitchFamily="18" charset="0"/>
                            </a:rPr>
                            <m:t>,</m:t>
                          </m:r>
                          <m:r>
                            <a:rPr lang="en-US" sz="1500" b="1" i="1">
                              <a:solidFill>
                                <a:prstClr val="white"/>
                              </a:solidFill>
                              <a:latin typeface="Cambria Math" panose="02040503050406030204" pitchFamily="18" charset="0"/>
                            </a:rPr>
                            <m:t>𝟏</m:t>
                          </m:r>
                        </m:sub>
                      </m:sSub>
                    </m:oMath>
                  </m:oMathPara>
                </a14:m>
                <a:endParaRPr lang="en-US" sz="1500" kern="0" dirty="0">
                  <a:solidFill>
                    <a:srgbClr val="FFF9E8"/>
                  </a:solidFill>
                  <a:latin typeface="Arial"/>
                  <a:sym typeface="Arial"/>
                </a:endParaRPr>
              </a:p>
            </p:txBody>
          </p:sp>
        </mc:Choice>
        <mc:Fallback>
          <p:sp>
            <p:nvSpPr>
              <p:cNvPr id="13" name="Flowchart: Connector 6">
                <a:extLst>
                  <a:ext uri="{FF2B5EF4-FFF2-40B4-BE49-F238E27FC236}">
                    <a16:creationId xmlns:a16="http://schemas.microsoft.com/office/drawing/2014/main" id="{DA60F20D-2482-4771-BFB3-40839050D515}"/>
                  </a:ext>
                </a:extLst>
              </p:cNvPr>
              <p:cNvSpPr>
                <a:spLocks noRot="1" noChangeAspect="1" noMove="1" noResize="1" noEditPoints="1" noAdjustHandles="1" noChangeArrowheads="1" noChangeShapeType="1" noTextEdit="1"/>
              </p:cNvSpPr>
              <p:nvPr/>
            </p:nvSpPr>
            <p:spPr>
              <a:xfrm>
                <a:off x="1519960" y="3343785"/>
                <a:ext cx="535210" cy="486746"/>
              </a:xfrm>
              <a:prstGeom prst="flowChartConnector">
                <a:avLst/>
              </a:prstGeom>
              <a:blipFill>
                <a:blip r:embed="rId7"/>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Flowchart: Connector 6">
                <a:extLst>
                  <a:ext uri="{FF2B5EF4-FFF2-40B4-BE49-F238E27FC236}">
                    <a16:creationId xmlns:a16="http://schemas.microsoft.com/office/drawing/2014/main" id="{7E566D45-B175-41F2-90FC-1BFD2B3C8D21}"/>
                  </a:ext>
                </a:extLst>
              </p:cNvPr>
              <p:cNvSpPr/>
              <p:nvPr/>
            </p:nvSpPr>
            <p:spPr>
              <a:xfrm>
                <a:off x="1517271" y="2225617"/>
                <a:ext cx="542955" cy="486746"/>
              </a:xfrm>
              <a:prstGeom prst="flowChartConnector">
                <a:avLst/>
              </a:prstGeom>
              <a:solidFill>
                <a:srgbClr val="6B8335">
                  <a:lumMod val="60000"/>
                  <a:lumOff val="40000"/>
                  <a:alpha val="55000"/>
                </a:srgb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right"/>
                    </m:oMathParaPr>
                    <m:oMath xmlns:m="http://schemas.openxmlformats.org/officeDocument/2006/math">
                      <m:sSub>
                        <m:sSubPr>
                          <m:ctrlPr>
                            <a:rPr lang="en-US" sz="1500" i="1">
                              <a:solidFill>
                                <a:prstClr val="white"/>
                              </a:solidFill>
                              <a:latin typeface="Cambria Math" panose="02040503050406030204" pitchFamily="18" charset="0"/>
                            </a:rPr>
                          </m:ctrlPr>
                        </m:sSubPr>
                        <m:e>
                          <m:r>
                            <a:rPr lang="en-US" sz="1500" b="1" i="1">
                              <a:solidFill>
                                <a:prstClr val="white"/>
                              </a:solidFill>
                              <a:latin typeface="Cambria Math" panose="02040503050406030204" pitchFamily="18" charset="0"/>
                            </a:rPr>
                            <m:t>𝒌</m:t>
                          </m:r>
                        </m:e>
                        <m:sub>
                          <m:r>
                            <a:rPr lang="en-US" sz="1500" b="1" i="1">
                              <a:solidFill>
                                <a:prstClr val="white"/>
                              </a:solidFill>
                              <a:latin typeface="Cambria Math" panose="02040503050406030204" pitchFamily="18" charset="0"/>
                            </a:rPr>
                            <m:t>𝟏</m:t>
                          </m:r>
                          <m:r>
                            <a:rPr lang="en-US" sz="1500" b="1" i="1">
                              <a:solidFill>
                                <a:prstClr val="white"/>
                              </a:solidFill>
                              <a:latin typeface="Cambria Math" panose="02040503050406030204" pitchFamily="18" charset="0"/>
                            </a:rPr>
                            <m:t>,</m:t>
                          </m:r>
                          <m:r>
                            <a:rPr lang="en-US" sz="1500" b="1" i="1">
                              <a:solidFill>
                                <a:prstClr val="white"/>
                              </a:solidFill>
                              <a:latin typeface="Cambria Math" panose="02040503050406030204" pitchFamily="18" charset="0"/>
                            </a:rPr>
                            <m:t>𝟎</m:t>
                          </m:r>
                        </m:sub>
                      </m:sSub>
                    </m:oMath>
                  </m:oMathPara>
                </a14:m>
                <a:endParaRPr lang="en-US" sz="1500" kern="0" dirty="0">
                  <a:solidFill>
                    <a:srgbClr val="FFF9E8"/>
                  </a:solidFill>
                  <a:latin typeface="Arial"/>
                  <a:sym typeface="Arial"/>
                </a:endParaRPr>
              </a:p>
            </p:txBody>
          </p:sp>
        </mc:Choice>
        <mc:Fallback>
          <p:sp>
            <p:nvSpPr>
              <p:cNvPr id="14" name="Flowchart: Connector 6">
                <a:extLst>
                  <a:ext uri="{FF2B5EF4-FFF2-40B4-BE49-F238E27FC236}">
                    <a16:creationId xmlns:a16="http://schemas.microsoft.com/office/drawing/2014/main" id="{7E566D45-B175-41F2-90FC-1BFD2B3C8D21}"/>
                  </a:ext>
                </a:extLst>
              </p:cNvPr>
              <p:cNvSpPr>
                <a:spLocks noRot="1" noChangeAspect="1" noMove="1" noResize="1" noEditPoints="1" noAdjustHandles="1" noChangeArrowheads="1" noChangeShapeType="1" noTextEdit="1"/>
              </p:cNvSpPr>
              <p:nvPr/>
            </p:nvSpPr>
            <p:spPr>
              <a:xfrm>
                <a:off x="1517271" y="2225617"/>
                <a:ext cx="542955" cy="486746"/>
              </a:xfrm>
              <a:prstGeom prst="flowChartConnector">
                <a:avLst/>
              </a:prstGeom>
              <a:blipFill>
                <a:blip r:embed="rId8"/>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15" name="رابط كسهم مستقيم 27">
            <a:extLst>
              <a:ext uri="{FF2B5EF4-FFF2-40B4-BE49-F238E27FC236}">
                <a16:creationId xmlns:a16="http://schemas.microsoft.com/office/drawing/2014/main" id="{9161C79B-968E-4F0E-A340-D4C8B6321477}"/>
              </a:ext>
            </a:extLst>
          </p:cNvPr>
          <p:cNvCxnSpPr>
            <a:cxnSpLocks/>
            <a:stCxn id="14" idx="6"/>
            <a:endCxn id="7" idx="2"/>
          </p:cNvCxnSpPr>
          <p:nvPr/>
        </p:nvCxnSpPr>
        <p:spPr>
          <a:xfrm flipV="1">
            <a:off x="2060227" y="2185800"/>
            <a:ext cx="2474438" cy="283190"/>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16" name="TextBox 44">
                <a:extLst>
                  <a:ext uri="{FF2B5EF4-FFF2-40B4-BE49-F238E27FC236}">
                    <a16:creationId xmlns:a16="http://schemas.microsoft.com/office/drawing/2014/main" id="{829BE52E-9755-413F-B77A-A71415DB4B19}"/>
                  </a:ext>
                </a:extLst>
              </p:cNvPr>
              <p:cNvSpPr txBox="1"/>
              <p:nvPr/>
            </p:nvSpPr>
            <p:spPr>
              <a:xfrm rot="20609564">
                <a:off x="2196392" y="2160436"/>
                <a:ext cx="878962"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𝟎</m:t>
                          </m:r>
                        </m:sub>
                      </m:sSub>
                    </m:oMath>
                  </m:oMathPara>
                </a14:m>
                <a:endParaRPr lang="en-US" sz="1200" b="1" kern="0" dirty="0">
                  <a:solidFill>
                    <a:srgbClr val="6B8335">
                      <a:lumMod val="75000"/>
                    </a:srgbClr>
                  </a:solidFill>
                  <a:latin typeface="Arial"/>
                  <a:cs typeface="Arial"/>
                  <a:sym typeface="Arial"/>
                </a:endParaRPr>
              </a:p>
            </p:txBody>
          </p:sp>
        </mc:Choice>
        <mc:Fallback>
          <p:sp>
            <p:nvSpPr>
              <p:cNvPr id="16" name="TextBox 44">
                <a:extLst>
                  <a:ext uri="{FF2B5EF4-FFF2-40B4-BE49-F238E27FC236}">
                    <a16:creationId xmlns:a16="http://schemas.microsoft.com/office/drawing/2014/main" id="{829BE52E-9755-413F-B77A-A71415DB4B19}"/>
                  </a:ext>
                </a:extLst>
              </p:cNvPr>
              <p:cNvSpPr txBox="1">
                <a:spLocks noRot="1" noChangeAspect="1" noMove="1" noResize="1" noEditPoints="1" noAdjustHandles="1" noChangeArrowheads="1" noChangeShapeType="1" noTextEdit="1"/>
              </p:cNvSpPr>
              <p:nvPr/>
            </p:nvSpPr>
            <p:spPr>
              <a:xfrm rot="20609564">
                <a:off x="2196392" y="2160436"/>
                <a:ext cx="878962" cy="285206"/>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44">
                <a:extLst>
                  <a:ext uri="{FF2B5EF4-FFF2-40B4-BE49-F238E27FC236}">
                    <a16:creationId xmlns:a16="http://schemas.microsoft.com/office/drawing/2014/main" id="{AD8A31BB-48F3-477D-9D80-00262FB849B0}"/>
                  </a:ext>
                </a:extLst>
              </p:cNvPr>
              <p:cNvSpPr txBox="1"/>
              <p:nvPr/>
            </p:nvSpPr>
            <p:spPr>
              <a:xfrm rot="1561664">
                <a:off x="2217459" y="2592456"/>
                <a:ext cx="863639"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𝟐</m:t>
                          </m:r>
                        </m:sub>
                      </m:sSub>
                    </m:oMath>
                  </m:oMathPara>
                </a14:m>
                <a:endParaRPr lang="en-US" sz="1200" b="1" kern="0" dirty="0">
                  <a:solidFill>
                    <a:srgbClr val="6B8335">
                      <a:lumMod val="75000"/>
                    </a:srgbClr>
                  </a:solidFill>
                  <a:latin typeface="Arial"/>
                  <a:cs typeface="Arial"/>
                  <a:sym typeface="Arial"/>
                </a:endParaRPr>
              </a:p>
            </p:txBody>
          </p:sp>
        </mc:Choice>
        <mc:Fallback>
          <p:sp>
            <p:nvSpPr>
              <p:cNvPr id="17" name="TextBox 44">
                <a:extLst>
                  <a:ext uri="{FF2B5EF4-FFF2-40B4-BE49-F238E27FC236}">
                    <a16:creationId xmlns:a16="http://schemas.microsoft.com/office/drawing/2014/main" id="{AD8A31BB-48F3-477D-9D80-00262FB849B0}"/>
                  </a:ext>
                </a:extLst>
              </p:cNvPr>
              <p:cNvSpPr txBox="1">
                <a:spLocks noRot="1" noChangeAspect="1" noMove="1" noResize="1" noEditPoints="1" noAdjustHandles="1" noChangeArrowheads="1" noChangeShapeType="1" noTextEdit="1"/>
              </p:cNvSpPr>
              <p:nvPr/>
            </p:nvSpPr>
            <p:spPr>
              <a:xfrm rot="1561664">
                <a:off x="2217459" y="2592456"/>
                <a:ext cx="863639" cy="285206"/>
              </a:xfrm>
              <a:prstGeom prst="rect">
                <a:avLst/>
              </a:prstGeom>
              <a:blipFill>
                <a:blip r:embed="rId10"/>
                <a:stretch>
                  <a:fillRect/>
                </a:stretch>
              </a:blipFill>
              <a:ln>
                <a:noFill/>
              </a:ln>
            </p:spPr>
            <p:txBody>
              <a:bodyPr/>
              <a:lstStyle/>
              <a:p>
                <a:r>
                  <a:rPr lang="en-US">
                    <a:noFill/>
                  </a:rPr>
                  <a:t> </a:t>
                </a:r>
              </a:p>
            </p:txBody>
          </p:sp>
        </mc:Fallback>
      </mc:AlternateContent>
      <p:cxnSp>
        <p:nvCxnSpPr>
          <p:cNvPr id="18" name="رابط كسهم مستقيم 27">
            <a:extLst>
              <a:ext uri="{FF2B5EF4-FFF2-40B4-BE49-F238E27FC236}">
                <a16:creationId xmlns:a16="http://schemas.microsoft.com/office/drawing/2014/main" id="{30D91C75-1198-4E8D-8BB6-1CFFFE25D2D1}"/>
              </a:ext>
            </a:extLst>
          </p:cNvPr>
          <p:cNvCxnSpPr>
            <a:cxnSpLocks/>
            <a:stCxn id="14" idx="6"/>
            <a:endCxn id="8" idx="2"/>
          </p:cNvCxnSpPr>
          <p:nvPr/>
        </p:nvCxnSpPr>
        <p:spPr>
          <a:xfrm>
            <a:off x="2060226" y="2468990"/>
            <a:ext cx="2472984" cy="705599"/>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19" name="رابط كسهم مستقيم 27">
            <a:extLst>
              <a:ext uri="{FF2B5EF4-FFF2-40B4-BE49-F238E27FC236}">
                <a16:creationId xmlns:a16="http://schemas.microsoft.com/office/drawing/2014/main" id="{ADF9AEBC-8B4B-4989-9544-4ECCBC117477}"/>
              </a:ext>
            </a:extLst>
          </p:cNvPr>
          <p:cNvCxnSpPr>
            <a:cxnSpLocks/>
            <a:endCxn id="9" idx="2"/>
          </p:cNvCxnSpPr>
          <p:nvPr/>
        </p:nvCxnSpPr>
        <p:spPr>
          <a:xfrm>
            <a:off x="2080737" y="2488832"/>
            <a:ext cx="2452877" cy="1777240"/>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p:cxnSp>
        <p:nvCxnSpPr>
          <p:cNvPr id="20" name="رابط كسهم مستقيم 27">
            <a:extLst>
              <a:ext uri="{FF2B5EF4-FFF2-40B4-BE49-F238E27FC236}">
                <a16:creationId xmlns:a16="http://schemas.microsoft.com/office/drawing/2014/main" id="{5D8625D8-EDB7-4771-9CD0-317A1EBA4703}"/>
              </a:ext>
            </a:extLst>
          </p:cNvPr>
          <p:cNvCxnSpPr>
            <a:cxnSpLocks/>
            <a:endCxn id="22" idx="2"/>
          </p:cNvCxnSpPr>
          <p:nvPr/>
        </p:nvCxnSpPr>
        <p:spPr>
          <a:xfrm>
            <a:off x="2076190" y="2482966"/>
            <a:ext cx="2457827" cy="2737970"/>
          </a:xfrm>
          <a:prstGeom prst="straightConnector1">
            <a:avLst/>
          </a:prstGeom>
          <a:noFill/>
          <a:ln w="25400" cap="flat" cmpd="sng" algn="ctr">
            <a:solidFill>
              <a:srgbClr val="6B8335">
                <a:lumMod val="75000"/>
                <a:alpha val="62000"/>
              </a:srgbClr>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21" name="TextBox 44">
                <a:extLst>
                  <a:ext uri="{FF2B5EF4-FFF2-40B4-BE49-F238E27FC236}">
                    <a16:creationId xmlns:a16="http://schemas.microsoft.com/office/drawing/2014/main" id="{00A88793-6665-4DC4-A8B8-28C20AD43485}"/>
                  </a:ext>
                </a:extLst>
              </p:cNvPr>
              <p:cNvSpPr txBox="1"/>
              <p:nvPr/>
            </p:nvSpPr>
            <p:spPr>
              <a:xfrm rot="284450">
                <a:off x="2220396" y="2386029"/>
                <a:ext cx="93070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𝟏</m:t>
                          </m:r>
                        </m:sub>
                      </m:sSub>
                    </m:oMath>
                  </m:oMathPara>
                </a14:m>
                <a:endParaRPr lang="en-US" sz="1200" b="1" kern="0" dirty="0">
                  <a:solidFill>
                    <a:srgbClr val="6B8335">
                      <a:lumMod val="75000"/>
                    </a:srgbClr>
                  </a:solidFill>
                  <a:latin typeface="Arial"/>
                  <a:cs typeface="Arial"/>
                  <a:sym typeface="Arial"/>
                </a:endParaRPr>
              </a:p>
            </p:txBody>
          </p:sp>
        </mc:Choice>
        <mc:Fallback>
          <p:sp>
            <p:nvSpPr>
              <p:cNvPr id="21" name="TextBox 44">
                <a:extLst>
                  <a:ext uri="{FF2B5EF4-FFF2-40B4-BE49-F238E27FC236}">
                    <a16:creationId xmlns:a16="http://schemas.microsoft.com/office/drawing/2014/main" id="{00A88793-6665-4DC4-A8B8-28C20AD43485}"/>
                  </a:ext>
                </a:extLst>
              </p:cNvPr>
              <p:cNvSpPr txBox="1">
                <a:spLocks noRot="1" noChangeAspect="1" noMove="1" noResize="1" noEditPoints="1" noAdjustHandles="1" noChangeArrowheads="1" noChangeShapeType="1" noTextEdit="1"/>
              </p:cNvSpPr>
              <p:nvPr/>
            </p:nvSpPr>
            <p:spPr>
              <a:xfrm rot="284450">
                <a:off x="2220396" y="2386029"/>
                <a:ext cx="930704" cy="285206"/>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Flowchart: Connector 7">
                <a:extLst>
                  <a:ext uri="{FF2B5EF4-FFF2-40B4-BE49-F238E27FC236}">
                    <a16:creationId xmlns:a16="http://schemas.microsoft.com/office/drawing/2014/main" id="{6EF8158A-F7D7-413D-A6AA-D917A1CCAE14}"/>
                  </a:ext>
                </a:extLst>
              </p:cNvPr>
              <p:cNvSpPr/>
              <p:nvPr/>
            </p:nvSpPr>
            <p:spPr>
              <a:xfrm>
                <a:off x="4534016" y="4937609"/>
                <a:ext cx="537495" cy="566654"/>
              </a:xfrm>
              <a:prstGeom prst="flowChartConnector">
                <a:avLst/>
              </a:prstGeom>
              <a:solidFill>
                <a:srgbClr val="CF8FB8"/>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
                    </m:oMathParaPr>
                    <m:oMath xmlns:m="http://schemas.openxmlformats.org/officeDocument/2006/math">
                      <m:sSub>
                        <m:sSubPr>
                          <m:ctrlPr>
                            <a:rPr lang="en-US" sz="1200" i="1" kern="0">
                              <a:solidFill>
                                <a:srgbClr val="FFF9E8"/>
                              </a:solidFill>
                              <a:latin typeface="Cambria Math" panose="02040503050406030204" pitchFamily="18" charset="0"/>
                              <a:sym typeface="Arial"/>
                            </a:rPr>
                          </m:ctrlPr>
                        </m:sSubPr>
                        <m:e>
                          <m:r>
                            <a:rPr lang="ar-EG" sz="1200" i="1" kern="0">
                              <a:solidFill>
                                <a:srgbClr val="FFF9E8"/>
                              </a:solidFill>
                              <a:latin typeface="Cambria Math" panose="02040503050406030204" pitchFamily="18" charset="0"/>
                              <a:sym typeface="Arial"/>
                            </a:rPr>
                            <m:t>   </m:t>
                          </m:r>
                          <m:r>
                            <a:rPr lang="en-US" sz="1200" i="1" kern="0">
                              <a:solidFill>
                                <a:srgbClr val="FFF9E8"/>
                              </a:solidFill>
                              <a:latin typeface="Cambria Math" panose="02040503050406030204" pitchFamily="18" charset="0"/>
                              <a:sym typeface="Arial"/>
                            </a:rPr>
                            <m:t>𝑌</m:t>
                          </m:r>
                        </m:e>
                        <m:sub>
                          <m:r>
                            <a:rPr lang="en-US" sz="1200" kern="0">
                              <a:solidFill>
                                <a:srgbClr val="FFF9E8"/>
                              </a:solidFill>
                              <a:latin typeface="Cambria Math" panose="02040503050406030204" pitchFamily="18" charset="0"/>
                              <a:sym typeface="Arial"/>
                            </a:rPr>
                            <m:t>3</m:t>
                          </m:r>
                        </m:sub>
                      </m:sSub>
                    </m:oMath>
                  </m:oMathPara>
                </a14:m>
                <a:endParaRPr lang="en-US" sz="1200" kern="0" dirty="0">
                  <a:solidFill>
                    <a:srgbClr val="FFF9E8"/>
                  </a:solidFill>
                  <a:latin typeface="Arial"/>
                  <a:sym typeface="Arial"/>
                </a:endParaRPr>
              </a:p>
            </p:txBody>
          </p:sp>
        </mc:Choice>
        <mc:Fallback>
          <p:sp>
            <p:nvSpPr>
              <p:cNvPr id="22" name="Flowchart: Connector 7">
                <a:extLst>
                  <a:ext uri="{FF2B5EF4-FFF2-40B4-BE49-F238E27FC236}">
                    <a16:creationId xmlns:a16="http://schemas.microsoft.com/office/drawing/2014/main" id="{6EF8158A-F7D7-413D-A6AA-D917A1CCAE14}"/>
                  </a:ext>
                </a:extLst>
              </p:cNvPr>
              <p:cNvSpPr>
                <a:spLocks noRot="1" noChangeAspect="1" noMove="1" noResize="1" noEditPoints="1" noAdjustHandles="1" noChangeArrowheads="1" noChangeShapeType="1" noTextEdit="1"/>
              </p:cNvSpPr>
              <p:nvPr/>
            </p:nvSpPr>
            <p:spPr>
              <a:xfrm>
                <a:off x="4534016" y="4937609"/>
                <a:ext cx="537495" cy="566654"/>
              </a:xfrm>
              <a:prstGeom prst="flowChartConnector">
                <a:avLst/>
              </a:prstGeom>
              <a:blipFill>
                <a:blip r:embed="rId12"/>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23" name="رابط كسهم مستقيم 27">
            <a:extLst>
              <a:ext uri="{FF2B5EF4-FFF2-40B4-BE49-F238E27FC236}">
                <a16:creationId xmlns:a16="http://schemas.microsoft.com/office/drawing/2014/main" id="{6747CF57-734D-4364-B3CC-9B91DDF4E594}"/>
              </a:ext>
            </a:extLst>
          </p:cNvPr>
          <p:cNvCxnSpPr>
            <a:cxnSpLocks/>
            <a:endCxn id="7" idx="2"/>
          </p:cNvCxnSpPr>
          <p:nvPr/>
        </p:nvCxnSpPr>
        <p:spPr>
          <a:xfrm flipV="1">
            <a:off x="2080334" y="2185800"/>
            <a:ext cx="2454331" cy="1378048"/>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4" name="رابط كسهم مستقيم 30">
            <a:extLst>
              <a:ext uri="{FF2B5EF4-FFF2-40B4-BE49-F238E27FC236}">
                <a16:creationId xmlns:a16="http://schemas.microsoft.com/office/drawing/2014/main" id="{FE2AC2EE-F0B1-4D33-944D-A61466B3EE2D}"/>
              </a:ext>
            </a:extLst>
          </p:cNvPr>
          <p:cNvCxnSpPr>
            <a:cxnSpLocks/>
            <a:endCxn id="8" idx="2"/>
          </p:cNvCxnSpPr>
          <p:nvPr/>
        </p:nvCxnSpPr>
        <p:spPr>
          <a:xfrm flipV="1">
            <a:off x="2085709" y="3174589"/>
            <a:ext cx="2447501" cy="396416"/>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5" name="رابط كسهم مستقيم 33">
            <a:extLst>
              <a:ext uri="{FF2B5EF4-FFF2-40B4-BE49-F238E27FC236}">
                <a16:creationId xmlns:a16="http://schemas.microsoft.com/office/drawing/2014/main" id="{F24D1D81-5F18-489D-A178-87D1EA96EBEB}"/>
              </a:ext>
            </a:extLst>
          </p:cNvPr>
          <p:cNvCxnSpPr>
            <a:cxnSpLocks/>
            <a:endCxn id="9" idx="2"/>
          </p:cNvCxnSpPr>
          <p:nvPr/>
        </p:nvCxnSpPr>
        <p:spPr>
          <a:xfrm>
            <a:off x="2080334" y="3571006"/>
            <a:ext cx="2453280" cy="695066"/>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6" name="رابط كسهم مستقيم 42">
            <a:extLst>
              <a:ext uri="{FF2B5EF4-FFF2-40B4-BE49-F238E27FC236}">
                <a16:creationId xmlns:a16="http://schemas.microsoft.com/office/drawing/2014/main" id="{E4FBDF46-C827-4E4A-99BB-A15EBBEE6396}"/>
              </a:ext>
            </a:extLst>
          </p:cNvPr>
          <p:cNvCxnSpPr>
            <a:cxnSpLocks/>
            <a:endCxn id="22" idx="2"/>
          </p:cNvCxnSpPr>
          <p:nvPr/>
        </p:nvCxnSpPr>
        <p:spPr>
          <a:xfrm>
            <a:off x="2096965" y="3593016"/>
            <a:ext cx="2437052" cy="1627920"/>
          </a:xfrm>
          <a:prstGeom prst="straightConnector1">
            <a:avLst/>
          </a:prstGeom>
          <a:noFill/>
          <a:ln w="25400" cap="flat" cmpd="sng" algn="ctr">
            <a:solidFill>
              <a:srgbClr val="FFF9E8">
                <a:lumMod val="50000"/>
                <a:alpha val="62000"/>
              </a:srgbClr>
            </a:solidFill>
            <a:prstDash val="solid"/>
            <a:tailEnd type="triangle"/>
          </a:ln>
          <a:effectLst>
            <a:outerShdw blurRad="40000" dist="20000" dir="5400000" rotWithShape="0">
              <a:srgbClr val="000000">
                <a:alpha val="38000"/>
              </a:srgbClr>
            </a:outerShdw>
          </a:effectLst>
        </p:spPr>
      </p:cxnSp>
      <p:cxnSp>
        <p:nvCxnSpPr>
          <p:cNvPr id="27" name="رابط كسهم مستقيم 36">
            <a:extLst>
              <a:ext uri="{FF2B5EF4-FFF2-40B4-BE49-F238E27FC236}">
                <a16:creationId xmlns:a16="http://schemas.microsoft.com/office/drawing/2014/main" id="{30E6F259-A005-4326-9E9F-F12CEDD72B77}"/>
              </a:ext>
            </a:extLst>
          </p:cNvPr>
          <p:cNvCxnSpPr>
            <a:cxnSpLocks/>
            <a:endCxn id="7" idx="2"/>
          </p:cNvCxnSpPr>
          <p:nvPr/>
        </p:nvCxnSpPr>
        <p:spPr>
          <a:xfrm flipV="1">
            <a:off x="2055170" y="2185799"/>
            <a:ext cx="2479495" cy="2616194"/>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8" name="رابط كسهم مستقيم 45">
            <a:extLst>
              <a:ext uri="{FF2B5EF4-FFF2-40B4-BE49-F238E27FC236}">
                <a16:creationId xmlns:a16="http://schemas.microsoft.com/office/drawing/2014/main" id="{11D17938-6AAA-452F-947D-B2E8BAD3704F}"/>
              </a:ext>
            </a:extLst>
          </p:cNvPr>
          <p:cNvCxnSpPr>
            <a:cxnSpLocks/>
            <a:endCxn id="8" idx="2"/>
          </p:cNvCxnSpPr>
          <p:nvPr/>
        </p:nvCxnSpPr>
        <p:spPr>
          <a:xfrm flipV="1">
            <a:off x="2078394" y="3174589"/>
            <a:ext cx="2454816" cy="1622513"/>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29" name="رابط كسهم مستقيم 48">
            <a:extLst>
              <a:ext uri="{FF2B5EF4-FFF2-40B4-BE49-F238E27FC236}">
                <a16:creationId xmlns:a16="http://schemas.microsoft.com/office/drawing/2014/main" id="{163EA8AD-3C3E-4610-853D-AE694897D322}"/>
              </a:ext>
            </a:extLst>
          </p:cNvPr>
          <p:cNvCxnSpPr>
            <a:cxnSpLocks/>
            <a:endCxn id="9" idx="2"/>
          </p:cNvCxnSpPr>
          <p:nvPr/>
        </p:nvCxnSpPr>
        <p:spPr>
          <a:xfrm flipV="1">
            <a:off x="2060226" y="4266071"/>
            <a:ext cx="2473388" cy="524829"/>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p:cxnSp>
        <p:nvCxnSpPr>
          <p:cNvPr id="30" name="رابط كسهم مستقيم 51">
            <a:extLst>
              <a:ext uri="{FF2B5EF4-FFF2-40B4-BE49-F238E27FC236}">
                <a16:creationId xmlns:a16="http://schemas.microsoft.com/office/drawing/2014/main" id="{BB1F43C5-F817-4FC8-9F69-9FE248110D8E}"/>
              </a:ext>
            </a:extLst>
          </p:cNvPr>
          <p:cNvCxnSpPr>
            <a:cxnSpLocks/>
            <a:endCxn id="22" idx="2"/>
          </p:cNvCxnSpPr>
          <p:nvPr/>
        </p:nvCxnSpPr>
        <p:spPr>
          <a:xfrm>
            <a:off x="2085710" y="4807858"/>
            <a:ext cx="2448307" cy="413078"/>
          </a:xfrm>
          <a:prstGeom prst="straightConnector1">
            <a:avLst/>
          </a:prstGeom>
          <a:noFill/>
          <a:ln w="25400" cap="flat" cmpd="sng" algn="ctr">
            <a:solidFill>
              <a:srgbClr val="996633"/>
            </a:solidFill>
            <a:prstDash val="solid"/>
            <a:tailEnd type="triangle"/>
          </a:ln>
          <a:effectLst>
            <a:outerShdw blurRad="40000" dist="20000" dir="5400000" rotWithShape="0">
              <a:srgbClr val="000000">
                <a:alpha val="38000"/>
              </a:srgbClr>
            </a:outerShdw>
          </a:effectLst>
        </p:spPr>
      </p:cxnSp>
      <mc:AlternateContent xmlns:mc="http://schemas.openxmlformats.org/markup-compatibility/2006">
        <mc:Choice xmlns:a14="http://schemas.microsoft.com/office/drawing/2010/main" Requires="a14">
          <p:sp>
            <p:nvSpPr>
              <p:cNvPr id="31" name="TextBox 44">
                <a:extLst>
                  <a:ext uri="{FF2B5EF4-FFF2-40B4-BE49-F238E27FC236}">
                    <a16:creationId xmlns:a16="http://schemas.microsoft.com/office/drawing/2014/main" id="{3CF89948-7A99-4E0A-9FA5-B7BAD83E5F6E}"/>
                  </a:ext>
                </a:extLst>
              </p:cNvPr>
              <p:cNvSpPr txBox="1"/>
              <p:nvPr/>
            </p:nvSpPr>
            <p:spPr>
              <a:xfrm rot="1948565">
                <a:off x="2175349" y="2741903"/>
                <a:ext cx="761475"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6B8335">
                                  <a:lumMod val="75000"/>
                                </a:srgbClr>
                              </a:solidFill>
                              <a:latin typeface="Cambria Math" panose="02040503050406030204" pitchFamily="18" charset="0"/>
                              <a:sym typeface="Arial"/>
                            </a:rPr>
                          </m:ctrlPr>
                        </m:sSubPr>
                        <m:e>
                          <m:r>
                            <a:rPr lang="en-US" sz="1200" b="1" i="1" kern="0">
                              <a:solidFill>
                                <a:srgbClr val="6B8335">
                                  <a:lumMod val="75000"/>
                                </a:srgbClr>
                              </a:solidFill>
                              <a:latin typeface="Cambria Math" panose="02040503050406030204" pitchFamily="18" charset="0"/>
                              <a:sym typeface="Arial"/>
                            </a:rPr>
                            <m:t>𝒘</m:t>
                          </m:r>
                        </m:e>
                        <m:sub>
                          <m:r>
                            <a:rPr lang="en-US" sz="1200" b="1" i="1" kern="0">
                              <a:solidFill>
                                <a:srgbClr val="6B8335">
                                  <a:lumMod val="75000"/>
                                </a:srgbClr>
                              </a:solidFill>
                              <a:latin typeface="Cambria Math" panose="02040503050406030204" pitchFamily="18" charset="0"/>
                              <a:sym typeface="Arial"/>
                            </a:rPr>
                            <m:t>𝟎</m:t>
                          </m:r>
                          <m:r>
                            <a:rPr lang="en-US" sz="1200" b="1" i="1" kern="0">
                              <a:solidFill>
                                <a:srgbClr val="6B8335">
                                  <a:lumMod val="75000"/>
                                </a:srgbClr>
                              </a:solidFill>
                              <a:latin typeface="Cambria Math" panose="02040503050406030204" pitchFamily="18" charset="0"/>
                              <a:sym typeface="Arial"/>
                            </a:rPr>
                            <m:t>,</m:t>
                          </m:r>
                          <m:r>
                            <a:rPr lang="en-US" sz="1200" b="1" i="1" kern="0">
                              <a:solidFill>
                                <a:srgbClr val="6B8335">
                                  <a:lumMod val="75000"/>
                                </a:srgbClr>
                              </a:solidFill>
                              <a:latin typeface="Cambria Math" panose="02040503050406030204" pitchFamily="18" charset="0"/>
                              <a:sym typeface="Arial"/>
                            </a:rPr>
                            <m:t>𝟑</m:t>
                          </m:r>
                        </m:sub>
                      </m:sSub>
                    </m:oMath>
                  </m:oMathPara>
                </a14:m>
                <a:endParaRPr lang="en-US" sz="1200" b="1" kern="0" dirty="0">
                  <a:solidFill>
                    <a:srgbClr val="6B8335">
                      <a:lumMod val="75000"/>
                    </a:srgbClr>
                  </a:solidFill>
                  <a:latin typeface="Arial"/>
                  <a:cs typeface="Arial"/>
                  <a:sym typeface="Arial"/>
                </a:endParaRPr>
              </a:p>
            </p:txBody>
          </p:sp>
        </mc:Choice>
        <mc:Fallback>
          <p:sp>
            <p:nvSpPr>
              <p:cNvPr id="31" name="TextBox 44">
                <a:extLst>
                  <a:ext uri="{FF2B5EF4-FFF2-40B4-BE49-F238E27FC236}">
                    <a16:creationId xmlns:a16="http://schemas.microsoft.com/office/drawing/2014/main" id="{3CF89948-7A99-4E0A-9FA5-B7BAD83E5F6E}"/>
                  </a:ext>
                </a:extLst>
              </p:cNvPr>
              <p:cNvSpPr txBox="1">
                <a:spLocks noRot="1" noChangeAspect="1" noMove="1" noResize="1" noEditPoints="1" noAdjustHandles="1" noChangeArrowheads="1" noChangeShapeType="1" noTextEdit="1"/>
              </p:cNvSpPr>
              <p:nvPr/>
            </p:nvSpPr>
            <p:spPr>
              <a:xfrm rot="1948565">
                <a:off x="2175349" y="2741903"/>
                <a:ext cx="761475" cy="285206"/>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44">
                <a:extLst>
                  <a:ext uri="{FF2B5EF4-FFF2-40B4-BE49-F238E27FC236}">
                    <a16:creationId xmlns:a16="http://schemas.microsoft.com/office/drawing/2014/main" id="{0A0621BC-788B-4864-9DC8-584FBF0C6286}"/>
                  </a:ext>
                </a:extLst>
              </p:cNvPr>
              <p:cNvSpPr txBox="1"/>
              <p:nvPr/>
            </p:nvSpPr>
            <p:spPr>
              <a:xfrm rot="19683782">
                <a:off x="2126168" y="3078861"/>
                <a:ext cx="674211" cy="2852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sz="1600" b="1" i="1">
                    <a:solidFill>
                      <a:schemeClr val="bg1">
                        <a:lumMod val="50000"/>
                      </a:schemeClr>
                    </a:solidFill>
                    <a:latin typeface="Cambria Math" panose="02040503050406030204" pitchFamily="18" charset="0"/>
                  </a:defRPr>
                </a:lvl1p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kern="0">
                              <a:solidFill>
                                <a:srgbClr val="FFF9E8">
                                  <a:lumMod val="50000"/>
                                </a:srgbClr>
                              </a:solidFill>
                              <a:sym typeface="Arial"/>
                            </a:rPr>
                          </m:ctrlPr>
                        </m:sSubPr>
                        <m:e>
                          <m:r>
                            <a:rPr lang="en-US" sz="1200" kern="0">
                              <a:solidFill>
                                <a:srgbClr val="FFF9E8">
                                  <a:lumMod val="50000"/>
                                </a:srgbClr>
                              </a:solidFill>
                              <a:sym typeface="Arial"/>
                            </a:rPr>
                            <m:t>𝒘</m:t>
                          </m:r>
                        </m:e>
                        <m:sub>
                          <m:r>
                            <a:rPr lang="en-US" sz="1200" kern="0">
                              <a:solidFill>
                                <a:srgbClr val="FFF9E8">
                                  <a:lumMod val="50000"/>
                                </a:srgbClr>
                              </a:solidFill>
                              <a:sym typeface="Arial"/>
                            </a:rPr>
                            <m:t>𝟏</m:t>
                          </m:r>
                          <m:r>
                            <a:rPr lang="en-US" sz="1200" kern="0">
                              <a:solidFill>
                                <a:srgbClr val="FFF9E8">
                                  <a:lumMod val="50000"/>
                                </a:srgbClr>
                              </a:solidFill>
                              <a:sym typeface="Arial"/>
                            </a:rPr>
                            <m:t>,</m:t>
                          </m:r>
                          <m:r>
                            <a:rPr lang="en-US" sz="1200" kern="0">
                              <a:solidFill>
                                <a:srgbClr val="FFF9E8">
                                  <a:lumMod val="50000"/>
                                </a:srgbClr>
                              </a:solidFill>
                              <a:sym typeface="Arial"/>
                            </a:rPr>
                            <m:t>𝟎</m:t>
                          </m:r>
                        </m:sub>
                      </m:sSub>
                    </m:oMath>
                  </m:oMathPara>
                </a14:m>
                <a:endParaRPr lang="en-US" sz="1200" kern="0" dirty="0">
                  <a:solidFill>
                    <a:srgbClr val="FFF9E8">
                      <a:lumMod val="50000"/>
                    </a:srgbClr>
                  </a:solidFill>
                  <a:cs typeface="Arial"/>
                  <a:sym typeface="Arial"/>
                </a:endParaRPr>
              </a:p>
            </p:txBody>
          </p:sp>
        </mc:Choice>
        <mc:Fallback>
          <p:sp>
            <p:nvSpPr>
              <p:cNvPr id="32" name="TextBox 44">
                <a:extLst>
                  <a:ext uri="{FF2B5EF4-FFF2-40B4-BE49-F238E27FC236}">
                    <a16:creationId xmlns:a16="http://schemas.microsoft.com/office/drawing/2014/main" id="{0A0621BC-788B-4864-9DC8-584FBF0C6286}"/>
                  </a:ext>
                </a:extLst>
              </p:cNvPr>
              <p:cNvSpPr txBox="1">
                <a:spLocks noRot="1" noChangeAspect="1" noMove="1" noResize="1" noEditPoints="1" noAdjustHandles="1" noChangeArrowheads="1" noChangeShapeType="1" noTextEdit="1"/>
              </p:cNvSpPr>
              <p:nvPr/>
            </p:nvSpPr>
            <p:spPr>
              <a:xfrm rot="19683782">
                <a:off x="2126168" y="3078861"/>
                <a:ext cx="674211" cy="285206"/>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44">
                <a:extLst>
                  <a:ext uri="{FF2B5EF4-FFF2-40B4-BE49-F238E27FC236}">
                    <a16:creationId xmlns:a16="http://schemas.microsoft.com/office/drawing/2014/main" id="{5B8EF00C-8B5D-4279-9D09-F6A17C7682A4}"/>
                  </a:ext>
                </a:extLst>
              </p:cNvPr>
              <p:cNvSpPr txBox="1"/>
              <p:nvPr/>
            </p:nvSpPr>
            <p:spPr>
              <a:xfrm rot="20359822">
                <a:off x="1969557" y="3250889"/>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𝟏</m:t>
                          </m:r>
                        </m:sub>
                      </m:sSub>
                    </m:oMath>
                  </m:oMathPara>
                </a14:m>
                <a:endParaRPr lang="en-US" sz="1200" b="1" kern="0" dirty="0">
                  <a:solidFill>
                    <a:srgbClr val="FFF9E8">
                      <a:lumMod val="50000"/>
                    </a:srgbClr>
                  </a:solidFill>
                  <a:latin typeface="Arial"/>
                  <a:cs typeface="Arial"/>
                  <a:sym typeface="Arial"/>
                </a:endParaRPr>
              </a:p>
            </p:txBody>
          </p:sp>
        </mc:Choice>
        <mc:Fallback>
          <p:sp>
            <p:nvSpPr>
              <p:cNvPr id="33" name="TextBox 44">
                <a:extLst>
                  <a:ext uri="{FF2B5EF4-FFF2-40B4-BE49-F238E27FC236}">
                    <a16:creationId xmlns:a16="http://schemas.microsoft.com/office/drawing/2014/main" id="{5B8EF00C-8B5D-4279-9D09-F6A17C7682A4}"/>
                  </a:ext>
                </a:extLst>
              </p:cNvPr>
              <p:cNvSpPr txBox="1">
                <a:spLocks noRot="1" noChangeAspect="1" noMove="1" noResize="1" noEditPoints="1" noAdjustHandles="1" noChangeArrowheads="1" noChangeShapeType="1" noTextEdit="1"/>
              </p:cNvSpPr>
              <p:nvPr/>
            </p:nvSpPr>
            <p:spPr>
              <a:xfrm rot="20359822">
                <a:off x="1969557" y="3250889"/>
                <a:ext cx="1129474" cy="285206"/>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44">
                <a:extLst>
                  <a:ext uri="{FF2B5EF4-FFF2-40B4-BE49-F238E27FC236}">
                    <a16:creationId xmlns:a16="http://schemas.microsoft.com/office/drawing/2014/main" id="{E82EBCF3-8781-46AB-89F1-3468FBD1C0BE}"/>
                  </a:ext>
                </a:extLst>
              </p:cNvPr>
              <p:cNvSpPr txBox="1"/>
              <p:nvPr/>
            </p:nvSpPr>
            <p:spPr>
              <a:xfrm>
                <a:off x="2002621" y="3443515"/>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𝟐</m:t>
                          </m:r>
                        </m:sub>
                      </m:sSub>
                    </m:oMath>
                  </m:oMathPara>
                </a14:m>
                <a:endParaRPr lang="en-US" sz="1200" b="1" kern="0" dirty="0">
                  <a:solidFill>
                    <a:srgbClr val="FFF9E8">
                      <a:lumMod val="50000"/>
                    </a:srgbClr>
                  </a:solidFill>
                  <a:latin typeface="Arial"/>
                  <a:cs typeface="Arial"/>
                  <a:sym typeface="Arial"/>
                </a:endParaRPr>
              </a:p>
            </p:txBody>
          </p:sp>
        </mc:Choice>
        <mc:Fallback>
          <p:sp>
            <p:nvSpPr>
              <p:cNvPr id="34" name="TextBox 44">
                <a:extLst>
                  <a:ext uri="{FF2B5EF4-FFF2-40B4-BE49-F238E27FC236}">
                    <a16:creationId xmlns:a16="http://schemas.microsoft.com/office/drawing/2014/main" id="{E82EBCF3-8781-46AB-89F1-3468FBD1C0BE}"/>
                  </a:ext>
                </a:extLst>
              </p:cNvPr>
              <p:cNvSpPr txBox="1">
                <a:spLocks noRot="1" noChangeAspect="1" noMove="1" noResize="1" noEditPoints="1" noAdjustHandles="1" noChangeArrowheads="1" noChangeShapeType="1" noTextEdit="1"/>
              </p:cNvSpPr>
              <p:nvPr/>
            </p:nvSpPr>
            <p:spPr>
              <a:xfrm>
                <a:off x="2002621" y="3443515"/>
                <a:ext cx="1129474" cy="285206"/>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44">
                <a:extLst>
                  <a:ext uri="{FF2B5EF4-FFF2-40B4-BE49-F238E27FC236}">
                    <a16:creationId xmlns:a16="http://schemas.microsoft.com/office/drawing/2014/main" id="{0C7C8956-CC91-4FF2-AA8B-AFDF3FB1AF9F}"/>
                  </a:ext>
                </a:extLst>
              </p:cNvPr>
              <p:cNvSpPr txBox="1"/>
              <p:nvPr/>
            </p:nvSpPr>
            <p:spPr>
              <a:xfrm rot="1056677">
                <a:off x="1952420" y="3613014"/>
                <a:ext cx="1129474"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FF9E8">
                                  <a:lumMod val="50000"/>
                                </a:srgbClr>
                              </a:solidFill>
                              <a:latin typeface="Cambria Math" panose="02040503050406030204" pitchFamily="18" charset="0"/>
                              <a:sym typeface="Arial"/>
                            </a:rPr>
                          </m:ctrlPr>
                        </m:sSubPr>
                        <m:e>
                          <m:r>
                            <a:rPr lang="en-US" sz="1200" b="1" i="1" kern="0">
                              <a:solidFill>
                                <a:srgbClr val="FFF9E8">
                                  <a:lumMod val="50000"/>
                                </a:srgbClr>
                              </a:solidFill>
                              <a:latin typeface="Cambria Math" panose="02040503050406030204" pitchFamily="18" charset="0"/>
                              <a:sym typeface="Arial"/>
                            </a:rPr>
                            <m:t>𝒘</m:t>
                          </m:r>
                        </m:e>
                        <m:sub>
                          <m:r>
                            <a:rPr lang="en-US" sz="1200" b="1" i="1" kern="0">
                              <a:solidFill>
                                <a:srgbClr val="FFF9E8">
                                  <a:lumMod val="50000"/>
                                </a:srgbClr>
                              </a:solidFill>
                              <a:latin typeface="Cambria Math" panose="02040503050406030204" pitchFamily="18" charset="0"/>
                              <a:sym typeface="Arial"/>
                            </a:rPr>
                            <m:t>𝟏</m:t>
                          </m:r>
                          <m:r>
                            <a:rPr lang="en-US" sz="1200" b="1" i="1" kern="0">
                              <a:solidFill>
                                <a:srgbClr val="FFF9E8">
                                  <a:lumMod val="50000"/>
                                </a:srgbClr>
                              </a:solidFill>
                              <a:latin typeface="Cambria Math" panose="02040503050406030204" pitchFamily="18" charset="0"/>
                              <a:sym typeface="Arial"/>
                            </a:rPr>
                            <m:t>,</m:t>
                          </m:r>
                          <m:r>
                            <a:rPr lang="en-US" sz="1200" b="1" i="1" kern="0">
                              <a:solidFill>
                                <a:srgbClr val="FFF9E8">
                                  <a:lumMod val="50000"/>
                                </a:srgbClr>
                              </a:solidFill>
                              <a:latin typeface="Cambria Math" panose="02040503050406030204" pitchFamily="18" charset="0"/>
                              <a:sym typeface="Arial"/>
                            </a:rPr>
                            <m:t>𝟑</m:t>
                          </m:r>
                        </m:sub>
                      </m:sSub>
                    </m:oMath>
                  </m:oMathPara>
                </a14:m>
                <a:endParaRPr lang="en-US" sz="1200" b="1" kern="0" dirty="0">
                  <a:solidFill>
                    <a:srgbClr val="FFF9E8">
                      <a:lumMod val="50000"/>
                    </a:srgbClr>
                  </a:solidFill>
                  <a:latin typeface="Arial"/>
                  <a:cs typeface="Arial"/>
                  <a:sym typeface="Arial"/>
                </a:endParaRPr>
              </a:p>
            </p:txBody>
          </p:sp>
        </mc:Choice>
        <mc:Fallback>
          <p:sp>
            <p:nvSpPr>
              <p:cNvPr id="35" name="TextBox 44">
                <a:extLst>
                  <a:ext uri="{FF2B5EF4-FFF2-40B4-BE49-F238E27FC236}">
                    <a16:creationId xmlns:a16="http://schemas.microsoft.com/office/drawing/2014/main" id="{0C7C8956-CC91-4FF2-AA8B-AFDF3FB1AF9F}"/>
                  </a:ext>
                </a:extLst>
              </p:cNvPr>
              <p:cNvSpPr txBox="1">
                <a:spLocks noRot="1" noChangeAspect="1" noMove="1" noResize="1" noEditPoints="1" noAdjustHandles="1" noChangeArrowheads="1" noChangeShapeType="1" noTextEdit="1"/>
              </p:cNvSpPr>
              <p:nvPr/>
            </p:nvSpPr>
            <p:spPr>
              <a:xfrm rot="1056677">
                <a:off x="1952420" y="3613014"/>
                <a:ext cx="1129474" cy="285206"/>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44">
                <a:extLst>
                  <a:ext uri="{FF2B5EF4-FFF2-40B4-BE49-F238E27FC236}">
                    <a16:creationId xmlns:a16="http://schemas.microsoft.com/office/drawing/2014/main" id="{AB59CEA0-E3D0-4390-829B-B4F4629723D1}"/>
                  </a:ext>
                </a:extLst>
              </p:cNvPr>
              <p:cNvSpPr txBox="1"/>
              <p:nvPr/>
            </p:nvSpPr>
            <p:spPr>
              <a:xfrm rot="18708213">
                <a:off x="2112884" y="4101458"/>
                <a:ext cx="639730"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𝟎</m:t>
                          </m:r>
                        </m:sub>
                      </m:sSub>
                    </m:oMath>
                  </m:oMathPara>
                </a14:m>
                <a:endParaRPr lang="en-US" sz="1200" b="1" kern="0" dirty="0">
                  <a:solidFill>
                    <a:srgbClr val="F4EEE3">
                      <a:lumMod val="25000"/>
                    </a:srgbClr>
                  </a:solidFill>
                  <a:latin typeface="Arial"/>
                  <a:cs typeface="Arial"/>
                  <a:sym typeface="Arial"/>
                </a:endParaRPr>
              </a:p>
            </p:txBody>
          </p:sp>
        </mc:Choice>
        <mc:Fallback>
          <p:sp>
            <p:nvSpPr>
              <p:cNvPr id="36" name="TextBox 44">
                <a:extLst>
                  <a:ext uri="{FF2B5EF4-FFF2-40B4-BE49-F238E27FC236}">
                    <a16:creationId xmlns:a16="http://schemas.microsoft.com/office/drawing/2014/main" id="{AB59CEA0-E3D0-4390-829B-B4F4629723D1}"/>
                  </a:ext>
                </a:extLst>
              </p:cNvPr>
              <p:cNvSpPr txBox="1">
                <a:spLocks noRot="1" noChangeAspect="1" noMove="1" noResize="1" noEditPoints="1" noAdjustHandles="1" noChangeArrowheads="1" noChangeShapeType="1" noTextEdit="1"/>
              </p:cNvSpPr>
              <p:nvPr/>
            </p:nvSpPr>
            <p:spPr>
              <a:xfrm rot="18708213">
                <a:off x="2112884" y="4101458"/>
                <a:ext cx="639730" cy="285206"/>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44">
                <a:extLst>
                  <a:ext uri="{FF2B5EF4-FFF2-40B4-BE49-F238E27FC236}">
                    <a16:creationId xmlns:a16="http://schemas.microsoft.com/office/drawing/2014/main" id="{4B394EF8-EDDD-4A82-848D-DD0FCBBDD2DB}"/>
                  </a:ext>
                </a:extLst>
              </p:cNvPr>
              <p:cNvSpPr txBox="1"/>
              <p:nvPr/>
            </p:nvSpPr>
            <p:spPr>
              <a:xfrm rot="19367892">
                <a:off x="2105917" y="4223513"/>
                <a:ext cx="943322"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𝟏</m:t>
                          </m:r>
                        </m:sub>
                      </m:sSub>
                    </m:oMath>
                  </m:oMathPara>
                </a14:m>
                <a:endParaRPr lang="en-US" sz="1200" b="1" i="1" kern="0" dirty="0">
                  <a:solidFill>
                    <a:srgbClr val="F4EEE3">
                      <a:lumMod val="25000"/>
                    </a:srgbClr>
                  </a:solidFill>
                  <a:latin typeface="Cambria Math" panose="02040503050406030204" pitchFamily="18" charset="0"/>
                  <a:cs typeface="Arial"/>
                  <a:sym typeface="Arial"/>
                </a:endParaRPr>
              </a:p>
            </p:txBody>
          </p:sp>
        </mc:Choice>
        <mc:Fallback>
          <p:sp>
            <p:nvSpPr>
              <p:cNvPr id="37" name="TextBox 44">
                <a:extLst>
                  <a:ext uri="{FF2B5EF4-FFF2-40B4-BE49-F238E27FC236}">
                    <a16:creationId xmlns:a16="http://schemas.microsoft.com/office/drawing/2014/main" id="{4B394EF8-EDDD-4A82-848D-DD0FCBBDD2DB}"/>
                  </a:ext>
                </a:extLst>
              </p:cNvPr>
              <p:cNvSpPr txBox="1">
                <a:spLocks noRot="1" noChangeAspect="1" noMove="1" noResize="1" noEditPoints="1" noAdjustHandles="1" noChangeArrowheads="1" noChangeShapeType="1" noTextEdit="1"/>
              </p:cNvSpPr>
              <p:nvPr/>
            </p:nvSpPr>
            <p:spPr>
              <a:xfrm rot="19367892">
                <a:off x="2105917" y="4223513"/>
                <a:ext cx="943322" cy="285206"/>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44">
                <a:extLst>
                  <a:ext uri="{FF2B5EF4-FFF2-40B4-BE49-F238E27FC236}">
                    <a16:creationId xmlns:a16="http://schemas.microsoft.com/office/drawing/2014/main" id="{4E5CEF9A-E383-4ACC-8905-3AF3D098BE0B}"/>
                  </a:ext>
                </a:extLst>
              </p:cNvPr>
              <p:cNvSpPr txBox="1"/>
              <p:nvPr/>
            </p:nvSpPr>
            <p:spPr>
              <a:xfrm rot="20445545">
                <a:off x="2276627" y="4423575"/>
                <a:ext cx="716154" cy="2852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sz="1600" b="1" i="1">
                    <a:solidFill>
                      <a:schemeClr val="accent3">
                        <a:lumMod val="25000"/>
                      </a:schemeClr>
                    </a:solidFill>
                    <a:latin typeface="Cambria Math" panose="02040503050406030204" pitchFamily="18" charset="0"/>
                  </a:defRPr>
                </a:lvl1p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kern="0">
                              <a:solidFill>
                                <a:srgbClr val="F4EEE3">
                                  <a:lumMod val="25000"/>
                                </a:srgbClr>
                              </a:solidFill>
                              <a:sym typeface="Arial"/>
                            </a:rPr>
                          </m:ctrlPr>
                        </m:sSubPr>
                        <m:e>
                          <m:r>
                            <a:rPr lang="en-US" sz="1200" kern="0">
                              <a:solidFill>
                                <a:srgbClr val="F4EEE3">
                                  <a:lumMod val="25000"/>
                                </a:srgbClr>
                              </a:solidFill>
                              <a:sym typeface="Arial"/>
                            </a:rPr>
                            <m:t>𝒘</m:t>
                          </m:r>
                        </m:e>
                        <m:sub>
                          <m:r>
                            <a:rPr lang="en-US" sz="1200" kern="0">
                              <a:solidFill>
                                <a:srgbClr val="F4EEE3">
                                  <a:lumMod val="25000"/>
                                </a:srgbClr>
                              </a:solidFill>
                              <a:sym typeface="Arial"/>
                            </a:rPr>
                            <m:t>𝟐</m:t>
                          </m:r>
                          <m:r>
                            <a:rPr lang="en-US" sz="1200" kern="0">
                              <a:solidFill>
                                <a:srgbClr val="F4EEE3">
                                  <a:lumMod val="25000"/>
                                </a:srgbClr>
                              </a:solidFill>
                              <a:sym typeface="Arial"/>
                            </a:rPr>
                            <m:t>,</m:t>
                          </m:r>
                          <m:r>
                            <a:rPr lang="en-US" sz="1200" kern="0">
                              <a:solidFill>
                                <a:srgbClr val="F4EEE3">
                                  <a:lumMod val="25000"/>
                                </a:srgbClr>
                              </a:solidFill>
                              <a:sym typeface="Arial"/>
                            </a:rPr>
                            <m:t>𝟐</m:t>
                          </m:r>
                        </m:sub>
                      </m:sSub>
                    </m:oMath>
                  </m:oMathPara>
                </a14:m>
                <a:endParaRPr lang="en-US" sz="1200" kern="0" dirty="0">
                  <a:solidFill>
                    <a:srgbClr val="F4EEE3">
                      <a:lumMod val="25000"/>
                    </a:srgbClr>
                  </a:solidFill>
                  <a:cs typeface="Arial"/>
                  <a:sym typeface="Arial"/>
                </a:endParaRPr>
              </a:p>
            </p:txBody>
          </p:sp>
        </mc:Choice>
        <mc:Fallback>
          <p:sp>
            <p:nvSpPr>
              <p:cNvPr id="38" name="TextBox 44">
                <a:extLst>
                  <a:ext uri="{FF2B5EF4-FFF2-40B4-BE49-F238E27FC236}">
                    <a16:creationId xmlns:a16="http://schemas.microsoft.com/office/drawing/2014/main" id="{4E5CEF9A-E383-4ACC-8905-3AF3D098BE0B}"/>
                  </a:ext>
                </a:extLst>
              </p:cNvPr>
              <p:cNvSpPr txBox="1">
                <a:spLocks noRot="1" noChangeAspect="1" noMove="1" noResize="1" noEditPoints="1" noAdjustHandles="1" noChangeArrowheads="1" noChangeShapeType="1" noTextEdit="1"/>
              </p:cNvSpPr>
              <p:nvPr/>
            </p:nvSpPr>
            <p:spPr>
              <a:xfrm rot="20445545">
                <a:off x="2276627" y="4423575"/>
                <a:ext cx="716154" cy="285206"/>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44">
                <a:extLst>
                  <a:ext uri="{FF2B5EF4-FFF2-40B4-BE49-F238E27FC236}">
                    <a16:creationId xmlns:a16="http://schemas.microsoft.com/office/drawing/2014/main" id="{8CFCEF7B-5E90-4063-B75A-980AA27E6476}"/>
                  </a:ext>
                </a:extLst>
              </p:cNvPr>
              <p:cNvSpPr txBox="1"/>
              <p:nvPr/>
            </p:nvSpPr>
            <p:spPr>
              <a:xfrm>
                <a:off x="2321637" y="4664840"/>
                <a:ext cx="683672" cy="285206"/>
              </a:xfrm>
              <a:prstGeom prst="rect">
                <a:avLst/>
              </a:prstGeom>
              <a:noFill/>
              <a:ln>
                <a:noFill/>
              </a:ln>
            </p:spPr>
            <p:txBody>
              <a:bodyPr wrap="square" rtlCol="0">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200" b="1" i="1" kern="0">
                              <a:solidFill>
                                <a:srgbClr val="F4EEE3">
                                  <a:lumMod val="25000"/>
                                </a:srgbClr>
                              </a:solidFill>
                              <a:latin typeface="Cambria Math" panose="02040503050406030204" pitchFamily="18" charset="0"/>
                              <a:sym typeface="Arial"/>
                            </a:rPr>
                          </m:ctrlPr>
                        </m:sSubPr>
                        <m:e>
                          <m:r>
                            <a:rPr lang="en-US" sz="1200" b="1" i="1" kern="0">
                              <a:solidFill>
                                <a:srgbClr val="F4EEE3">
                                  <a:lumMod val="25000"/>
                                </a:srgbClr>
                              </a:solidFill>
                              <a:latin typeface="Cambria Math" panose="02040503050406030204" pitchFamily="18" charset="0"/>
                              <a:sym typeface="Arial"/>
                            </a:rPr>
                            <m:t>𝒘</m:t>
                          </m:r>
                        </m:e>
                        <m:sub>
                          <m:r>
                            <a:rPr lang="en-US" sz="1200" b="1" i="1" kern="0">
                              <a:solidFill>
                                <a:srgbClr val="F4EEE3">
                                  <a:lumMod val="25000"/>
                                </a:srgbClr>
                              </a:solidFill>
                              <a:latin typeface="Cambria Math" panose="02040503050406030204" pitchFamily="18" charset="0"/>
                              <a:sym typeface="Arial"/>
                            </a:rPr>
                            <m:t>𝟐</m:t>
                          </m:r>
                          <m:r>
                            <a:rPr lang="en-US" sz="1200" b="1" i="1" kern="0">
                              <a:solidFill>
                                <a:srgbClr val="F4EEE3">
                                  <a:lumMod val="25000"/>
                                </a:srgbClr>
                              </a:solidFill>
                              <a:latin typeface="Cambria Math" panose="02040503050406030204" pitchFamily="18" charset="0"/>
                              <a:sym typeface="Arial"/>
                            </a:rPr>
                            <m:t>,</m:t>
                          </m:r>
                          <m:r>
                            <a:rPr lang="en-US" sz="1200" b="1" i="1" kern="0">
                              <a:solidFill>
                                <a:srgbClr val="F4EEE3">
                                  <a:lumMod val="25000"/>
                                </a:srgbClr>
                              </a:solidFill>
                              <a:latin typeface="Cambria Math" panose="02040503050406030204" pitchFamily="18" charset="0"/>
                              <a:sym typeface="Arial"/>
                            </a:rPr>
                            <m:t>𝟑</m:t>
                          </m:r>
                        </m:sub>
                      </m:sSub>
                    </m:oMath>
                  </m:oMathPara>
                </a14:m>
                <a:endParaRPr lang="en-US" sz="1200" b="1" i="1" kern="0" dirty="0">
                  <a:solidFill>
                    <a:srgbClr val="F4EEE3">
                      <a:lumMod val="25000"/>
                    </a:srgbClr>
                  </a:solidFill>
                  <a:latin typeface="Cambria Math" panose="02040503050406030204" pitchFamily="18" charset="0"/>
                  <a:cs typeface="Arial"/>
                  <a:sym typeface="Arial"/>
                </a:endParaRPr>
              </a:p>
            </p:txBody>
          </p:sp>
        </mc:Choice>
        <mc:Fallback>
          <p:sp>
            <p:nvSpPr>
              <p:cNvPr id="39" name="TextBox 44">
                <a:extLst>
                  <a:ext uri="{FF2B5EF4-FFF2-40B4-BE49-F238E27FC236}">
                    <a16:creationId xmlns:a16="http://schemas.microsoft.com/office/drawing/2014/main" id="{8CFCEF7B-5E90-4063-B75A-980AA27E6476}"/>
                  </a:ext>
                </a:extLst>
              </p:cNvPr>
              <p:cNvSpPr txBox="1">
                <a:spLocks noRot="1" noChangeAspect="1" noMove="1" noResize="1" noEditPoints="1" noAdjustHandles="1" noChangeArrowheads="1" noChangeShapeType="1" noTextEdit="1"/>
              </p:cNvSpPr>
              <p:nvPr/>
            </p:nvSpPr>
            <p:spPr>
              <a:xfrm>
                <a:off x="2321637" y="4664840"/>
                <a:ext cx="683672" cy="285206"/>
              </a:xfrm>
              <a:prstGeom prst="rect">
                <a:avLst/>
              </a:prstGeom>
              <a:blipFill>
                <a:blip r:embed="rId21"/>
                <a:stretch>
                  <a:fillRect/>
                </a:stretch>
              </a:blipFill>
              <a:ln>
                <a:noFill/>
              </a:ln>
            </p:spPr>
            <p:txBody>
              <a:bodyPr/>
              <a:lstStyle/>
              <a:p>
                <a:r>
                  <a:rPr lang="en-US">
                    <a:noFill/>
                  </a:rPr>
                  <a:t> </a:t>
                </a:r>
              </a:p>
            </p:txBody>
          </p:sp>
        </mc:Fallback>
      </mc:AlternateContent>
      <p:cxnSp>
        <p:nvCxnSpPr>
          <p:cNvPr id="40" name="رابط كسهم مستقيم 48">
            <a:extLst>
              <a:ext uri="{FF2B5EF4-FFF2-40B4-BE49-F238E27FC236}">
                <a16:creationId xmlns:a16="http://schemas.microsoft.com/office/drawing/2014/main" id="{4F236AAE-98DC-4400-B822-247C47B1C33D}"/>
              </a:ext>
            </a:extLst>
          </p:cNvPr>
          <p:cNvCxnSpPr>
            <a:cxnSpLocks/>
            <a:stCxn id="7" idx="6"/>
            <a:endCxn id="52" idx="2"/>
          </p:cNvCxnSpPr>
          <p:nvPr/>
        </p:nvCxnSpPr>
        <p:spPr>
          <a:xfrm>
            <a:off x="5072563" y="2185799"/>
            <a:ext cx="2394386" cy="1257635"/>
          </a:xfrm>
          <a:prstGeom prst="straightConnector1">
            <a:avLst/>
          </a:prstGeom>
          <a:noFill/>
          <a:ln w="25400" cap="flat" cmpd="sng" algn="ctr">
            <a:solidFill>
              <a:srgbClr val="CF8FB8">
                <a:lumMod val="75000"/>
              </a:srgbClr>
            </a:solidFill>
            <a:prstDash val="solid"/>
            <a:tailEnd type="triangle"/>
          </a:ln>
          <a:effectLst>
            <a:outerShdw blurRad="40000" dist="20000" dir="5400000" rotWithShape="0">
              <a:srgbClr val="000000">
                <a:alpha val="38000"/>
              </a:srgbClr>
            </a:outerShdw>
          </a:effectLst>
        </p:spPr>
      </p:cxnSp>
      <p:cxnSp>
        <p:nvCxnSpPr>
          <p:cNvPr id="41" name="رابط كسهم مستقيم 48">
            <a:extLst>
              <a:ext uri="{FF2B5EF4-FFF2-40B4-BE49-F238E27FC236}">
                <a16:creationId xmlns:a16="http://schemas.microsoft.com/office/drawing/2014/main" id="{952CC795-C493-430F-8B92-3753A14E68A1}"/>
              </a:ext>
            </a:extLst>
          </p:cNvPr>
          <p:cNvCxnSpPr>
            <a:cxnSpLocks/>
            <a:stCxn id="8" idx="6"/>
            <a:endCxn id="52" idx="2"/>
          </p:cNvCxnSpPr>
          <p:nvPr/>
        </p:nvCxnSpPr>
        <p:spPr>
          <a:xfrm>
            <a:off x="5071109" y="3174589"/>
            <a:ext cx="2395840" cy="268845"/>
          </a:xfrm>
          <a:prstGeom prst="straightConnector1">
            <a:avLst/>
          </a:prstGeom>
          <a:noFill/>
          <a:ln w="25400" cap="flat" cmpd="sng" algn="ctr">
            <a:solidFill>
              <a:srgbClr val="CF8FB8">
                <a:lumMod val="75000"/>
              </a:srgbClr>
            </a:solidFill>
            <a:prstDash val="solid"/>
            <a:tailEnd type="triangle"/>
          </a:ln>
          <a:effectLst>
            <a:outerShdw blurRad="40000" dist="20000" dir="5400000" rotWithShape="0">
              <a:srgbClr val="000000">
                <a:alpha val="38000"/>
              </a:srgbClr>
            </a:outerShdw>
          </a:effectLst>
        </p:spPr>
      </p:cxnSp>
      <p:cxnSp>
        <p:nvCxnSpPr>
          <p:cNvPr id="42" name="رابط كسهم مستقيم 48">
            <a:extLst>
              <a:ext uri="{FF2B5EF4-FFF2-40B4-BE49-F238E27FC236}">
                <a16:creationId xmlns:a16="http://schemas.microsoft.com/office/drawing/2014/main" id="{1A71E1EB-102F-40D8-982C-E6744F0B4822}"/>
              </a:ext>
            </a:extLst>
          </p:cNvPr>
          <p:cNvCxnSpPr>
            <a:cxnSpLocks/>
            <a:stCxn id="9" idx="6"/>
          </p:cNvCxnSpPr>
          <p:nvPr/>
        </p:nvCxnSpPr>
        <p:spPr>
          <a:xfrm flipV="1">
            <a:off x="5071109" y="3451492"/>
            <a:ext cx="2395840" cy="814580"/>
          </a:xfrm>
          <a:prstGeom prst="straightConnector1">
            <a:avLst/>
          </a:prstGeom>
          <a:noFill/>
          <a:ln w="25400" cap="flat" cmpd="sng" algn="ctr">
            <a:solidFill>
              <a:srgbClr val="B55291"/>
            </a:solidFill>
            <a:prstDash val="solid"/>
            <a:tailEnd type="triangle"/>
          </a:ln>
          <a:effectLst>
            <a:outerShdw blurRad="40000" dist="20000" dir="5400000" rotWithShape="0">
              <a:srgbClr val="000000">
                <a:alpha val="38000"/>
              </a:srgbClr>
            </a:outerShdw>
          </a:effectLst>
        </p:spPr>
      </p:cxnSp>
      <p:cxnSp>
        <p:nvCxnSpPr>
          <p:cNvPr id="43" name="رابط كسهم مستقيم 48">
            <a:extLst>
              <a:ext uri="{FF2B5EF4-FFF2-40B4-BE49-F238E27FC236}">
                <a16:creationId xmlns:a16="http://schemas.microsoft.com/office/drawing/2014/main" id="{DB627930-F3FC-45A2-A680-02F46BF5B3A3}"/>
              </a:ext>
            </a:extLst>
          </p:cNvPr>
          <p:cNvCxnSpPr>
            <a:cxnSpLocks/>
          </p:cNvCxnSpPr>
          <p:nvPr/>
        </p:nvCxnSpPr>
        <p:spPr>
          <a:xfrm flipV="1">
            <a:off x="5087474" y="3435374"/>
            <a:ext cx="2416160" cy="1793570"/>
          </a:xfrm>
          <a:prstGeom prst="straightConnector1">
            <a:avLst/>
          </a:prstGeom>
          <a:noFill/>
          <a:ln w="25400" cap="flat" cmpd="sng" algn="ctr">
            <a:solidFill>
              <a:srgbClr val="B55291"/>
            </a:solidFill>
            <a:prstDash val="solid"/>
            <a:tailEnd type="triangle"/>
          </a:ln>
          <a:effectLst>
            <a:outerShdw blurRad="40000" dist="20000" dir="5400000" rotWithShape="0">
              <a:srgbClr val="000000">
                <a:alpha val="38000"/>
              </a:srgbClr>
            </a:outerShdw>
          </a:effectLst>
        </p:spPr>
      </p:cxnSp>
      <p:sp>
        <p:nvSpPr>
          <p:cNvPr id="45" name="Rectangle: Rounded Corners 44">
            <a:extLst>
              <a:ext uri="{FF2B5EF4-FFF2-40B4-BE49-F238E27FC236}">
                <a16:creationId xmlns:a16="http://schemas.microsoft.com/office/drawing/2014/main" id="{52FD7EC2-0873-4616-8B15-386AB349C519}"/>
              </a:ext>
            </a:extLst>
          </p:cNvPr>
          <p:cNvSpPr/>
          <p:nvPr/>
        </p:nvSpPr>
        <p:spPr>
          <a:xfrm>
            <a:off x="1211480" y="1360795"/>
            <a:ext cx="1243149" cy="41149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Input Layer</a:t>
            </a:r>
          </a:p>
        </p:txBody>
      </p:sp>
      <p:sp>
        <p:nvSpPr>
          <p:cNvPr id="46" name="Rectangle: Rounded Corners 45">
            <a:extLst>
              <a:ext uri="{FF2B5EF4-FFF2-40B4-BE49-F238E27FC236}">
                <a16:creationId xmlns:a16="http://schemas.microsoft.com/office/drawing/2014/main" id="{7441C27A-B132-4700-AABD-09FEFD3FA733}"/>
              </a:ext>
            </a:extLst>
          </p:cNvPr>
          <p:cNvSpPr/>
          <p:nvPr/>
        </p:nvSpPr>
        <p:spPr>
          <a:xfrm>
            <a:off x="4236567" y="1115950"/>
            <a:ext cx="1243149" cy="411491"/>
          </a:xfrm>
          <a:prstGeom prst="roundRect">
            <a:avLst/>
          </a:prstGeom>
          <a:solidFill>
            <a:srgbClr val="CF8FB8"/>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Hidden Layer</a:t>
            </a:r>
          </a:p>
        </p:txBody>
      </p:sp>
      <p:sp>
        <p:nvSpPr>
          <p:cNvPr id="47" name="Rectangle: Rounded Corners 46">
            <a:extLst>
              <a:ext uri="{FF2B5EF4-FFF2-40B4-BE49-F238E27FC236}">
                <a16:creationId xmlns:a16="http://schemas.microsoft.com/office/drawing/2014/main" id="{549DDF94-2CCD-46B4-9240-86221AE6F10D}"/>
              </a:ext>
            </a:extLst>
          </p:cNvPr>
          <p:cNvSpPr/>
          <p:nvPr/>
        </p:nvSpPr>
        <p:spPr>
          <a:xfrm>
            <a:off x="7125226" y="1507948"/>
            <a:ext cx="1243149" cy="411491"/>
          </a:xfrm>
          <a:prstGeom prst="roundRect">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rtl="0"/>
            <a:r>
              <a:rPr lang="en-US" sz="1350" dirty="0">
                <a:solidFill>
                  <a:prstClr val="white"/>
                </a:solidFill>
                <a:latin typeface="Calibri" panose="020F0502020204030204"/>
              </a:rPr>
              <a:t>Output Layer</a:t>
            </a:r>
          </a:p>
        </p:txBody>
      </p:sp>
      <mc:AlternateContent xmlns:mc="http://schemas.openxmlformats.org/markup-compatibility/2006">
        <mc:Choice xmlns:a14="http://schemas.microsoft.com/office/drawing/2010/main" Requires="a14">
          <p:sp>
            <p:nvSpPr>
              <p:cNvPr id="52" name="Flowchart: Connector 7">
                <a:extLst>
                  <a:ext uri="{FF2B5EF4-FFF2-40B4-BE49-F238E27FC236}">
                    <a16:creationId xmlns:a16="http://schemas.microsoft.com/office/drawing/2014/main" id="{04438415-02D1-4E2C-92A1-0DCB34D44C85}"/>
                  </a:ext>
                </a:extLst>
              </p:cNvPr>
              <p:cNvSpPr/>
              <p:nvPr/>
            </p:nvSpPr>
            <p:spPr>
              <a:xfrm>
                <a:off x="7466949" y="3174333"/>
                <a:ext cx="529705" cy="538201"/>
              </a:xfrm>
              <a:prstGeom prst="flowChartConnector">
                <a:avLst/>
              </a:prstGeom>
              <a:solidFill>
                <a:schemeClr val="accent1">
                  <a:lumMod val="60000"/>
                  <a:lumOff val="40000"/>
                </a:schemeClr>
              </a:solidFill>
              <a:ln w="38100" cap="flat" cmpd="sng" algn="ctr">
                <a:solidFill>
                  <a:srgbClr val="FFF9E8"/>
                </a:solid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14:m>
                  <m:oMathPara xmlns:m="http://schemas.openxmlformats.org/officeDocument/2006/math">
                    <m:oMathParaPr>
                      <m:jc m:val="centerGroup"/>
                    </m:oMathParaPr>
                    <m:oMath xmlns:m="http://schemas.openxmlformats.org/officeDocument/2006/math">
                      <m:sSub>
                        <m:sSubPr>
                          <m:ctrlPr>
                            <a:rPr lang="en-US" sz="1500" i="1" kern="0" dirty="0">
                              <a:solidFill>
                                <a:srgbClr val="FFF9E8"/>
                              </a:solidFill>
                              <a:latin typeface="Cambria Math" panose="02040503050406030204" pitchFamily="18" charset="0"/>
                              <a:sym typeface="Arial"/>
                            </a:rPr>
                          </m:ctrlPr>
                        </m:sSubPr>
                        <m:e>
                          <m:r>
                            <a:rPr lang="en-US" sz="1500" kern="0" dirty="0">
                              <a:solidFill>
                                <a:srgbClr val="FFF9E8"/>
                              </a:solidFill>
                              <a:latin typeface="Cambria Math" panose="02040503050406030204" pitchFamily="18" charset="0"/>
                              <a:sym typeface="Arial"/>
                            </a:rPr>
                            <m:t>   </m:t>
                          </m:r>
                          <m:r>
                            <m:rPr>
                              <m:sty m:val="p"/>
                            </m:rPr>
                            <a:rPr lang="en-US" sz="1500" kern="0" dirty="0">
                              <a:solidFill>
                                <a:srgbClr val="FFF9E8"/>
                              </a:solidFill>
                              <a:latin typeface="Cambria Math" panose="02040503050406030204" pitchFamily="18" charset="0"/>
                              <a:sym typeface="Arial"/>
                            </a:rPr>
                            <m:t>Z</m:t>
                          </m:r>
                        </m:e>
                        <m:sub>
                          <m:r>
                            <a:rPr lang="en-US" sz="1500" kern="0" dirty="0">
                              <a:solidFill>
                                <a:srgbClr val="FFF9E8"/>
                              </a:solidFill>
                              <a:latin typeface="Cambria Math" panose="02040503050406030204" pitchFamily="18" charset="0"/>
                              <a:sym typeface="Arial"/>
                            </a:rPr>
                            <m:t>1</m:t>
                          </m:r>
                        </m:sub>
                      </m:sSub>
                    </m:oMath>
                  </m:oMathPara>
                </a14:m>
                <a:endParaRPr lang="en-US" sz="1500" kern="0" dirty="0">
                  <a:solidFill>
                    <a:srgbClr val="FFF9E8"/>
                  </a:solidFill>
                  <a:latin typeface="Arial"/>
                  <a:sym typeface="Arial"/>
                </a:endParaRPr>
              </a:p>
            </p:txBody>
          </p:sp>
        </mc:Choice>
        <mc:Fallback>
          <p:sp>
            <p:nvSpPr>
              <p:cNvPr id="52" name="Flowchart: Connector 7">
                <a:extLst>
                  <a:ext uri="{FF2B5EF4-FFF2-40B4-BE49-F238E27FC236}">
                    <a16:creationId xmlns:a16="http://schemas.microsoft.com/office/drawing/2014/main" id="{04438415-02D1-4E2C-92A1-0DCB34D44C85}"/>
                  </a:ext>
                </a:extLst>
              </p:cNvPr>
              <p:cNvSpPr>
                <a:spLocks noRot="1" noChangeAspect="1" noMove="1" noResize="1" noEditPoints="1" noAdjustHandles="1" noChangeArrowheads="1" noChangeShapeType="1" noTextEdit="1"/>
              </p:cNvSpPr>
              <p:nvPr/>
            </p:nvSpPr>
            <p:spPr>
              <a:xfrm>
                <a:off x="7466949" y="3174333"/>
                <a:ext cx="529705" cy="538201"/>
              </a:xfrm>
              <a:prstGeom prst="flowChartConnector">
                <a:avLst/>
              </a:prstGeom>
              <a:blipFill>
                <a:blip r:embed="rId22"/>
                <a:stretch>
                  <a:fillRect/>
                </a:stretch>
              </a:blipFill>
              <a:ln w="38100" cap="flat" cmpd="sng" algn="ctr">
                <a:solidFill>
                  <a:srgbClr val="FFF9E8"/>
                </a:solid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p:cxnSp>
        <p:nvCxnSpPr>
          <p:cNvPr id="55" name="Straight Connector 54">
            <a:extLst>
              <a:ext uri="{FF2B5EF4-FFF2-40B4-BE49-F238E27FC236}">
                <a16:creationId xmlns:a16="http://schemas.microsoft.com/office/drawing/2014/main" id="{528C7FCE-14F6-46C2-8DD7-19BFBA99D2FA}"/>
              </a:ext>
            </a:extLst>
          </p:cNvPr>
          <p:cNvCxnSpPr>
            <a:cxnSpLocks/>
          </p:cNvCxnSpPr>
          <p:nvPr/>
        </p:nvCxnSpPr>
        <p:spPr>
          <a:xfrm>
            <a:off x="7728880" y="4547541"/>
            <a:ext cx="94225"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95F63ED-EE04-46F4-8652-9633D8F237CA}"/>
              </a:ext>
            </a:extLst>
          </p:cNvPr>
          <p:cNvCxnSpPr>
            <a:cxnSpLocks/>
          </p:cNvCxnSpPr>
          <p:nvPr/>
        </p:nvCxnSpPr>
        <p:spPr>
          <a:xfrm flipV="1">
            <a:off x="7707205" y="3324478"/>
            <a:ext cx="79192" cy="195"/>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1" name="Speech Bubble: Rectangle with Corners Rounded 150">
                <a:extLst>
                  <a:ext uri="{FF2B5EF4-FFF2-40B4-BE49-F238E27FC236}">
                    <a16:creationId xmlns:a16="http://schemas.microsoft.com/office/drawing/2014/main" id="{3517B0C4-20E3-46A4-8ADD-A4CAA013841E}"/>
                  </a:ext>
                </a:extLst>
              </p:cNvPr>
              <p:cNvSpPr/>
              <p:nvPr/>
            </p:nvSpPr>
            <p:spPr>
              <a:xfrm>
                <a:off x="8272748" y="2878232"/>
                <a:ext cx="622932" cy="834302"/>
              </a:xfrm>
              <a:prstGeom prst="wedgeRoundRectCallout">
                <a:avLst>
                  <a:gd name="adj1" fmla="val -81962"/>
                  <a:gd name="adj2" fmla="val 19750"/>
                  <a:gd name="adj3" fmla="val 16667"/>
                </a:avLst>
              </a:prstGeom>
              <a:solidFill>
                <a:schemeClr val="accent5">
                  <a:lumMod val="40000"/>
                  <a:lumOff val="60000"/>
                </a:schemeClr>
              </a:soli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r>
                  <a:rPr lang="en-US" sz="750" kern="0" dirty="0">
                    <a:solidFill>
                      <a:srgbClr val="575049"/>
                    </a:solidFill>
                    <a:latin typeface="Arial"/>
                    <a:sym typeface="Arial"/>
                  </a:rPr>
                  <a:t>= Max(0, </a:t>
                </a:r>
                <a:r>
                  <a:rPr lang="ar-EG" sz="750" kern="0" dirty="0">
                    <a:solidFill>
                      <a:srgbClr val="575049"/>
                    </a:solidFill>
                    <a:latin typeface="Arial"/>
                    <a:cs typeface="Arial" panose="020B0604020202020204" pitchFamily="34" charset="0"/>
                    <a:sym typeface="Arial"/>
                  </a:rPr>
                  <a:t>  </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0</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0</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1</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1</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1</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1</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2</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2</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1</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14:m>
                  <m:oMath xmlns:m="http://schemas.openxmlformats.org/officeDocument/2006/math">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𝑦</m:t>
                        </m:r>
                      </m:e>
                      <m:sub>
                        <m:r>
                          <a:rPr lang="en-US" sz="750" i="1" kern="0">
                            <a:solidFill>
                              <a:srgbClr val="575049"/>
                            </a:solidFill>
                            <a:latin typeface="Cambria Math" panose="02040503050406030204" pitchFamily="18" charset="0"/>
                            <a:sym typeface="Arial"/>
                          </a:rPr>
                          <m:t>3</m:t>
                        </m:r>
                      </m:sub>
                    </m:sSub>
                    <m:sSup>
                      <m:sSupPr>
                        <m:ctrlPr>
                          <a:rPr lang="en-US" sz="750" i="1" kern="0">
                            <a:solidFill>
                              <a:srgbClr val="575049"/>
                            </a:solidFill>
                            <a:latin typeface="Cambria Math" panose="02040503050406030204" pitchFamily="18" charset="0"/>
                            <a:sym typeface="Arial"/>
                          </a:rPr>
                        </m:ctrlPr>
                      </m:sSupPr>
                      <m:e>
                        <m:sSub>
                          <m:sSubPr>
                            <m:ctrlPr>
                              <a:rPr lang="en-US" sz="750" i="1" kern="0">
                                <a:solidFill>
                                  <a:srgbClr val="575049"/>
                                </a:solidFill>
                                <a:latin typeface="Cambria Math" panose="02040503050406030204" pitchFamily="18" charset="0"/>
                                <a:sym typeface="Arial"/>
                              </a:rPr>
                            </m:ctrlPr>
                          </m:sSubPr>
                          <m:e>
                            <m:r>
                              <a:rPr lang="en-US" sz="750" i="1" kern="0">
                                <a:solidFill>
                                  <a:srgbClr val="575049"/>
                                </a:solidFill>
                                <a:latin typeface="Cambria Math" panose="02040503050406030204" pitchFamily="18" charset="0"/>
                                <a:sym typeface="Arial"/>
                              </a:rPr>
                              <m:t>𝑤</m:t>
                            </m:r>
                          </m:e>
                          <m:sub>
                            <m:r>
                              <a:rPr lang="en-US" sz="750" i="1" kern="0">
                                <a:solidFill>
                                  <a:srgbClr val="575049"/>
                                </a:solidFill>
                                <a:latin typeface="Cambria Math" panose="02040503050406030204" pitchFamily="18" charset="0"/>
                                <a:sym typeface="Arial"/>
                              </a:rPr>
                              <m:t>3</m:t>
                            </m:r>
                            <m:r>
                              <a:rPr lang="en-US" sz="750" i="1" kern="0">
                                <a:solidFill>
                                  <a:srgbClr val="575049"/>
                                </a:solidFill>
                                <a:latin typeface="Cambria Math" panose="02040503050406030204" pitchFamily="18" charset="0"/>
                                <a:sym typeface="Arial"/>
                              </a:rPr>
                              <m:t>,</m:t>
                            </m:r>
                            <m:r>
                              <a:rPr lang="en-US" sz="750" i="1" kern="0">
                                <a:solidFill>
                                  <a:srgbClr val="575049"/>
                                </a:solidFill>
                                <a:latin typeface="Cambria Math" panose="02040503050406030204" pitchFamily="18" charset="0"/>
                                <a:sym typeface="Arial"/>
                              </a:rPr>
                              <m:t>1</m:t>
                            </m:r>
                          </m:sub>
                        </m:sSub>
                      </m:e>
                      <m:sup>
                        <m:r>
                          <a:rPr lang="en-US" sz="750" i="1" kern="0">
                            <a:solidFill>
                              <a:srgbClr val="575049"/>
                            </a:solidFill>
                            <a:latin typeface="Cambria Math" panose="02040503050406030204" pitchFamily="18" charset="0"/>
                            <a:sym typeface="Arial"/>
                          </a:rPr>
                          <m:t>2</m:t>
                        </m:r>
                      </m:sup>
                    </m:sSup>
                  </m:oMath>
                </a14:m>
                <a:r>
                  <a:rPr lang="en-US" sz="750" kern="0" dirty="0">
                    <a:solidFill>
                      <a:srgbClr val="575049"/>
                    </a:solidFill>
                    <a:latin typeface="Arial"/>
                    <a:sym typeface="Arial"/>
                  </a:rPr>
                  <a:t>)</a:t>
                </a:r>
              </a:p>
              <a:p>
                <a:pPr algn="ctr" defTabSz="685800" rtl="0">
                  <a:buClr>
                    <a:srgbClr val="000000"/>
                  </a:buClr>
                  <a:defRPr/>
                </a:pPr>
                <a:endParaRPr lang="en-US" sz="750" kern="0" dirty="0">
                  <a:solidFill>
                    <a:srgbClr val="575049"/>
                  </a:solidFill>
                  <a:latin typeface="Arial"/>
                  <a:sym typeface="Arial"/>
                </a:endParaRPr>
              </a:p>
            </p:txBody>
          </p:sp>
        </mc:Choice>
        <mc:Fallback>
          <p:sp>
            <p:nvSpPr>
              <p:cNvPr id="151" name="Speech Bubble: Rectangle with Corners Rounded 150">
                <a:extLst>
                  <a:ext uri="{FF2B5EF4-FFF2-40B4-BE49-F238E27FC236}">
                    <a16:creationId xmlns:a16="http://schemas.microsoft.com/office/drawing/2014/main" id="{3517B0C4-20E3-46A4-8ADD-A4CAA013841E}"/>
                  </a:ext>
                </a:extLst>
              </p:cNvPr>
              <p:cNvSpPr>
                <a:spLocks noRot="1" noChangeAspect="1" noMove="1" noResize="1" noEditPoints="1" noAdjustHandles="1" noChangeArrowheads="1" noChangeShapeType="1" noTextEdit="1"/>
              </p:cNvSpPr>
              <p:nvPr/>
            </p:nvSpPr>
            <p:spPr>
              <a:xfrm>
                <a:off x="8272748" y="2878232"/>
                <a:ext cx="622932" cy="834302"/>
              </a:xfrm>
              <a:prstGeom prst="wedgeRoundRectCallout">
                <a:avLst>
                  <a:gd name="adj1" fmla="val -81962"/>
                  <a:gd name="adj2" fmla="val 19750"/>
                  <a:gd name="adj3" fmla="val 16667"/>
                </a:avLst>
              </a:prstGeom>
              <a:blipFill>
                <a:blip r:embed="rId23"/>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2" name="Speech Bubble: Rectangle with Corners Rounded 151">
                <a:extLst>
                  <a:ext uri="{FF2B5EF4-FFF2-40B4-BE49-F238E27FC236}">
                    <a16:creationId xmlns:a16="http://schemas.microsoft.com/office/drawing/2014/main" id="{E9AE2A35-36A2-4702-900E-30A5BDDCFBDA}"/>
                  </a:ext>
                </a:extLst>
              </p:cNvPr>
              <p:cNvSpPr/>
              <p:nvPr/>
            </p:nvSpPr>
            <p:spPr>
              <a:xfrm>
                <a:off x="5212678" y="1698346"/>
                <a:ext cx="1156944" cy="459560"/>
              </a:xfrm>
              <a:prstGeom prst="wedgeRoundRectCallout">
                <a:avLst>
                  <a:gd name="adj1" fmla="val -62374"/>
                  <a:gd name="adj2" fmla="val 60944"/>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r>
                  <a:rPr lang="en-US" sz="750" dirty="0">
                    <a:solidFill>
                      <a:prstClr val="black"/>
                    </a:solidFill>
                    <a:latin typeface="Calibri" panose="020F0502020204030204"/>
                  </a:rPr>
                  <a:t> </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ar-EG" sz="750" b="1" i="1" kern="0">
                        <a:solidFill>
                          <a:srgbClr val="575049"/>
                        </a:solidFill>
                        <a:latin typeface="Cambria Math" panose="02040503050406030204" pitchFamily="18" charset="0"/>
                        <a:sym typeface="Arial"/>
                      </a:rPr>
                      <m:t> </m:t>
                    </m:r>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𝟎</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152" name="Speech Bubble: Rectangle with Corners Rounded 151">
                <a:extLst>
                  <a:ext uri="{FF2B5EF4-FFF2-40B4-BE49-F238E27FC236}">
                    <a16:creationId xmlns:a16="http://schemas.microsoft.com/office/drawing/2014/main" id="{E9AE2A35-36A2-4702-900E-30A5BDDCFBDA}"/>
                  </a:ext>
                </a:extLst>
              </p:cNvPr>
              <p:cNvSpPr>
                <a:spLocks noRot="1" noChangeAspect="1" noMove="1" noResize="1" noEditPoints="1" noAdjustHandles="1" noChangeArrowheads="1" noChangeShapeType="1" noTextEdit="1"/>
              </p:cNvSpPr>
              <p:nvPr/>
            </p:nvSpPr>
            <p:spPr>
              <a:xfrm>
                <a:off x="5212678" y="1698346"/>
                <a:ext cx="1156944" cy="459560"/>
              </a:xfrm>
              <a:prstGeom prst="wedgeRoundRectCallout">
                <a:avLst>
                  <a:gd name="adj1" fmla="val -62374"/>
                  <a:gd name="adj2" fmla="val 60944"/>
                  <a:gd name="adj3" fmla="val 16667"/>
                </a:avLst>
              </a:prstGeom>
              <a:blipFill>
                <a:blip r:embed="rId24"/>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3" name="Speech Bubble: Rectangle with Corners Rounded 152">
                <a:extLst>
                  <a:ext uri="{FF2B5EF4-FFF2-40B4-BE49-F238E27FC236}">
                    <a16:creationId xmlns:a16="http://schemas.microsoft.com/office/drawing/2014/main" id="{CCDF92B7-B12D-4B39-9023-60EDB840B580}"/>
                  </a:ext>
                </a:extLst>
              </p:cNvPr>
              <p:cNvSpPr/>
              <p:nvPr/>
            </p:nvSpPr>
            <p:spPr>
              <a:xfrm>
                <a:off x="5215950" y="2677414"/>
                <a:ext cx="1161537" cy="489800"/>
              </a:xfrm>
              <a:prstGeom prst="wedgeRoundRectCallout">
                <a:avLst>
                  <a:gd name="adj1" fmla="val -62982"/>
                  <a:gd name="adj2" fmla="val 56703"/>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l" defTabSz="685800" rtl="0"/>
                <a:r>
                  <a:rPr lang="en-US" sz="750" b="1" kern="0" dirty="0">
                    <a:solidFill>
                      <a:srgbClr val="575049"/>
                    </a:solidFill>
                    <a:latin typeface="Arial"/>
                    <a:sym typeface="Arial"/>
                  </a:rPr>
                  <a:t>=Max(0,</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r>
                          <m:rPr>
                            <m:nor/>
                          </m:rPr>
                          <a:rPr lang="en-US" sz="750" b="1" kern="0" dirty="0">
                            <a:solidFill>
                              <a:srgbClr val="575049"/>
                            </a:solidFill>
                            <a:latin typeface="Arial"/>
                            <a:sym typeface="Arial"/>
                          </a:rPr>
                          <m:t> </m:t>
                        </m:r>
                      </m:sub>
                    </m:sSub>
                  </m:oMath>
                </a14:m>
                <a:endParaRPr lang="en-US" sz="750" b="1" i="1" kern="0" dirty="0">
                  <a:solidFill>
                    <a:srgbClr val="575049"/>
                  </a:solidFill>
                  <a:latin typeface="Cambria Math" panose="02040503050406030204" pitchFamily="18" charset="0"/>
                  <a:sym typeface="Arial"/>
                </a:endParaRPr>
              </a:p>
              <a:p>
                <a:pPr algn="l" defTabSz="685800" rtl="0"/>
                <a14:m>
                  <m:oMathPara xmlns:m="http://schemas.openxmlformats.org/officeDocument/2006/math">
                    <m:oMathParaPr>
                      <m:jc m:val="left"/>
                    </m:oMathParaPr>
                    <m:oMath xmlns:m="http://schemas.openxmlformats.org/officeDocument/2006/math">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𝟏</m:t>
                          </m:r>
                        </m:sub>
                      </m:sSub>
                      <m:r>
                        <a:rPr lang="en-US" sz="750" b="1" kern="0">
                          <a:solidFill>
                            <a:srgbClr val="575049"/>
                          </a:solidFill>
                          <a:latin typeface="Cambria Math" panose="02040503050406030204" pitchFamily="18" charset="0"/>
                          <a:sym typeface="Arial"/>
                        </a:rPr>
                        <m:t>)</m:t>
                      </m:r>
                    </m:oMath>
                  </m:oMathPara>
                </a14:m>
                <a:endParaRPr lang="en-US" sz="750" dirty="0">
                  <a:solidFill>
                    <a:prstClr val="black"/>
                  </a:solidFill>
                  <a:latin typeface="Calibri" panose="020F0502020204030204"/>
                </a:endParaRPr>
              </a:p>
            </p:txBody>
          </p:sp>
        </mc:Choice>
        <mc:Fallback>
          <p:sp>
            <p:nvSpPr>
              <p:cNvPr id="153" name="Speech Bubble: Rectangle with Corners Rounded 152">
                <a:extLst>
                  <a:ext uri="{FF2B5EF4-FFF2-40B4-BE49-F238E27FC236}">
                    <a16:creationId xmlns:a16="http://schemas.microsoft.com/office/drawing/2014/main" id="{CCDF92B7-B12D-4B39-9023-60EDB840B580}"/>
                  </a:ext>
                </a:extLst>
              </p:cNvPr>
              <p:cNvSpPr>
                <a:spLocks noRot="1" noChangeAspect="1" noMove="1" noResize="1" noEditPoints="1" noAdjustHandles="1" noChangeArrowheads="1" noChangeShapeType="1" noTextEdit="1"/>
              </p:cNvSpPr>
              <p:nvPr/>
            </p:nvSpPr>
            <p:spPr>
              <a:xfrm>
                <a:off x="5215950" y="2677414"/>
                <a:ext cx="1161537" cy="489800"/>
              </a:xfrm>
              <a:prstGeom prst="wedgeRoundRectCallout">
                <a:avLst>
                  <a:gd name="adj1" fmla="val -62982"/>
                  <a:gd name="adj2" fmla="val 56703"/>
                  <a:gd name="adj3" fmla="val 16667"/>
                </a:avLst>
              </a:prstGeom>
              <a:blipFill>
                <a:blip r:embed="rId25"/>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4" name="Speech Bubble: Rectangle with Corners Rounded 153">
                <a:extLst>
                  <a:ext uri="{FF2B5EF4-FFF2-40B4-BE49-F238E27FC236}">
                    <a16:creationId xmlns:a16="http://schemas.microsoft.com/office/drawing/2014/main" id="{28A77445-B62F-42FE-B7D9-C7BEB5458668}"/>
                  </a:ext>
                </a:extLst>
              </p:cNvPr>
              <p:cNvSpPr/>
              <p:nvPr/>
            </p:nvSpPr>
            <p:spPr>
              <a:xfrm>
                <a:off x="5205249" y="3761469"/>
                <a:ext cx="1102069" cy="468023"/>
              </a:xfrm>
              <a:prstGeom prst="wedgeRoundRectCallout">
                <a:avLst>
                  <a:gd name="adj1" fmla="val -62374"/>
                  <a:gd name="adj2" fmla="val 60944"/>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ar-EG" sz="750" b="1" i="1" kern="0">
                        <a:solidFill>
                          <a:srgbClr val="575049"/>
                        </a:solidFill>
                        <a:latin typeface="Cambria Math" panose="02040503050406030204" pitchFamily="18" charset="0"/>
                        <a:sym typeface="Arial"/>
                      </a:rPr>
                      <m:t>       </m:t>
                    </m:r>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sSub>
                      <m:sSubPr>
                        <m:ctrlPr>
                          <a:rPr lang="en-US" sz="750" b="1" i="1" kern="0">
                            <a:solidFill>
                              <a:srgbClr val="575049"/>
                            </a:solidFill>
                            <a:latin typeface="Cambria Math" panose="02040503050406030204" pitchFamily="18" charset="0"/>
                            <a:sym typeface="Arial"/>
                          </a:rPr>
                        </m:ctrlPr>
                      </m:sSubPr>
                      <m:e>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r>
                          <a:rPr lang="en-US" sz="750" b="1" i="1" kern="0">
                            <a:solidFill>
                              <a:prstClr val="black"/>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𝟐</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154" name="Speech Bubble: Rectangle with Corners Rounded 153">
                <a:extLst>
                  <a:ext uri="{FF2B5EF4-FFF2-40B4-BE49-F238E27FC236}">
                    <a16:creationId xmlns:a16="http://schemas.microsoft.com/office/drawing/2014/main" id="{28A77445-B62F-42FE-B7D9-C7BEB5458668}"/>
                  </a:ext>
                </a:extLst>
              </p:cNvPr>
              <p:cNvSpPr>
                <a:spLocks noRot="1" noChangeAspect="1" noMove="1" noResize="1" noEditPoints="1" noAdjustHandles="1" noChangeArrowheads="1" noChangeShapeType="1" noTextEdit="1"/>
              </p:cNvSpPr>
              <p:nvPr/>
            </p:nvSpPr>
            <p:spPr>
              <a:xfrm>
                <a:off x="5205249" y="3761469"/>
                <a:ext cx="1102069" cy="468023"/>
              </a:xfrm>
              <a:prstGeom prst="wedgeRoundRectCallout">
                <a:avLst>
                  <a:gd name="adj1" fmla="val -62374"/>
                  <a:gd name="adj2" fmla="val 60944"/>
                  <a:gd name="adj3" fmla="val 16667"/>
                </a:avLst>
              </a:prstGeom>
              <a:blipFill>
                <a:blip r:embed="rId26"/>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5" name="Speech Bubble: Rectangle with Corners Rounded 154">
                <a:extLst>
                  <a:ext uri="{FF2B5EF4-FFF2-40B4-BE49-F238E27FC236}">
                    <a16:creationId xmlns:a16="http://schemas.microsoft.com/office/drawing/2014/main" id="{6C7E9761-A081-40B5-97B3-C107A6E4D97D}"/>
                  </a:ext>
                </a:extLst>
              </p:cNvPr>
              <p:cNvSpPr/>
              <p:nvPr/>
            </p:nvSpPr>
            <p:spPr>
              <a:xfrm>
                <a:off x="5168173" y="4754155"/>
                <a:ext cx="1129311" cy="515705"/>
              </a:xfrm>
              <a:prstGeom prst="wedgeRoundRectCallout">
                <a:avLst>
                  <a:gd name="adj1" fmla="val -58695"/>
                  <a:gd name="adj2" fmla="val 47815"/>
                  <a:gd name="adj3" fmla="val 16667"/>
                </a:avLst>
              </a:prstGeom>
              <a:gradFill rotWithShape="1">
                <a:gsLst>
                  <a:gs pos="0">
                    <a:srgbClr val="CF8FB8">
                      <a:tint val="50000"/>
                      <a:satMod val="300000"/>
                    </a:srgbClr>
                  </a:gs>
                  <a:gs pos="35000">
                    <a:srgbClr val="CF8FB8">
                      <a:tint val="37000"/>
                      <a:satMod val="300000"/>
                    </a:srgbClr>
                  </a:gs>
                  <a:gs pos="100000">
                    <a:srgbClr val="CF8FB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algn="ctr" defTabSz="685800" rtl="0">
                  <a:buClr>
                    <a:srgbClr val="000000"/>
                  </a:buClr>
                  <a:defRPr/>
                </a:pPr>
                <a:endParaRPr lang="en-US" sz="750" b="1" kern="0" dirty="0">
                  <a:solidFill>
                    <a:srgbClr val="575049"/>
                  </a:solidFill>
                  <a:latin typeface="Arial"/>
                  <a:sym typeface="Arial"/>
                </a:endParaRPr>
              </a:p>
              <a:p>
                <a:pPr algn="ctr" defTabSz="685800" rtl="0">
                  <a:buClr>
                    <a:srgbClr val="000000"/>
                  </a:buClr>
                  <a:defRPr/>
                </a:pPr>
                <a:endParaRPr lang="ar-EG" sz="750" b="1" kern="0" dirty="0">
                  <a:solidFill>
                    <a:srgbClr val="575049"/>
                  </a:solidFill>
                  <a:latin typeface="Arial"/>
                  <a:cs typeface="Arial" panose="020B0604020202020204" pitchFamily="34" charset="0"/>
                  <a:sym typeface="Arial"/>
                </a:endParaRPr>
              </a:p>
              <a:p>
                <a:pPr algn="l" defTabSz="685800" rtl="0"/>
                <a:r>
                  <a:rPr lang="en-US" sz="750" b="1" kern="0" dirty="0">
                    <a:solidFill>
                      <a:srgbClr val="575049"/>
                    </a:solidFill>
                    <a:latin typeface="Arial"/>
                    <a:sym typeface="Arial"/>
                  </a:rPr>
                  <a:t>=</a:t>
                </a:r>
                <a:r>
                  <a:rPr lang="ar-EG" sz="750" b="1" kern="0" dirty="0">
                    <a:solidFill>
                      <a:srgbClr val="575049"/>
                    </a:solidFill>
                    <a:latin typeface="Arial"/>
                    <a:cs typeface="Arial" panose="020B0604020202020204" pitchFamily="34" charset="0"/>
                    <a:sym typeface="Arial"/>
                  </a:rPr>
                  <a:t> </a:t>
                </a:r>
                <a:r>
                  <a:rPr lang="en-US" sz="750" b="1" kern="0" dirty="0">
                    <a:solidFill>
                      <a:srgbClr val="575049"/>
                    </a:solidFill>
                    <a:latin typeface="Arial"/>
                    <a:sym typeface="Arial"/>
                  </a:rPr>
                  <a:t>Max(0,</a:t>
                </a:r>
                <a14:m>
                  <m:oMath xmlns:m="http://schemas.openxmlformats.org/officeDocument/2006/math">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𝟎</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𝟎</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ar-EG" sz="750" b="1" i="1" kern="0">
                        <a:solidFill>
                          <a:srgbClr val="575049"/>
                        </a:solidFill>
                        <a:latin typeface="Cambria Math" panose="02040503050406030204" pitchFamily="18" charset="0"/>
                        <a:sym typeface="Arial"/>
                      </a:rPr>
                      <m:t>       </m:t>
                    </m:r>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𝟏</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𝟏</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sSub>
                      <m:sSubPr>
                        <m:ctrlPr>
                          <a:rPr lang="en-US" sz="750" i="1">
                            <a:solidFill>
                              <a:prstClr val="black"/>
                            </a:solidFill>
                            <a:latin typeface="Cambria Math" panose="02040503050406030204" pitchFamily="18" charset="0"/>
                          </a:rPr>
                        </m:ctrlPr>
                      </m:sSubPr>
                      <m:e>
                        <m:r>
                          <a:rPr lang="en-US" sz="750" b="1" i="1">
                            <a:solidFill>
                              <a:prstClr val="black"/>
                            </a:solidFill>
                            <a:latin typeface="Cambria Math" panose="02040503050406030204" pitchFamily="18" charset="0"/>
                          </a:rPr>
                          <m:t>𝒌</m:t>
                        </m:r>
                      </m:e>
                      <m:sub>
                        <m:r>
                          <a:rPr lang="en-US" sz="750" b="1" i="1">
                            <a:solidFill>
                              <a:prstClr val="black"/>
                            </a:solidFill>
                            <a:latin typeface="Cambria Math" panose="02040503050406030204" pitchFamily="18" charset="0"/>
                          </a:rPr>
                          <m:t>𝟏</m:t>
                        </m:r>
                        <m:r>
                          <a:rPr lang="en-US" sz="750" b="1" i="1">
                            <a:solidFill>
                              <a:prstClr val="black"/>
                            </a:solidFill>
                            <a:latin typeface="Cambria Math" panose="02040503050406030204" pitchFamily="18" charset="0"/>
                          </a:rPr>
                          <m:t>,</m:t>
                        </m:r>
                        <m:r>
                          <a:rPr lang="en-US" sz="750" b="1" i="1">
                            <a:solidFill>
                              <a:prstClr val="black"/>
                            </a:solidFill>
                            <a:latin typeface="Cambria Math" panose="02040503050406030204" pitchFamily="18" charset="0"/>
                          </a:rPr>
                          <m:t>𝟐</m:t>
                        </m:r>
                      </m:sub>
                    </m:sSub>
                    <m:sSub>
                      <m:sSubPr>
                        <m:ctrlPr>
                          <a:rPr lang="en-US" sz="750" b="1" i="1" kern="0">
                            <a:solidFill>
                              <a:srgbClr val="575049"/>
                            </a:solidFill>
                            <a:latin typeface="Cambria Math" panose="02040503050406030204" pitchFamily="18" charset="0"/>
                            <a:sym typeface="Arial"/>
                          </a:rPr>
                        </m:ctrlPr>
                      </m:sSubPr>
                      <m:e>
                        <m:r>
                          <a:rPr lang="en-US" sz="750" b="1" i="1" kern="0">
                            <a:solidFill>
                              <a:srgbClr val="575049"/>
                            </a:solidFill>
                            <a:latin typeface="Cambria Math" panose="02040503050406030204" pitchFamily="18" charset="0"/>
                            <a:sym typeface="Arial"/>
                          </a:rPr>
                          <m:t>𝒘</m:t>
                        </m:r>
                      </m:e>
                      <m:sub>
                        <m:r>
                          <a:rPr lang="en-US" sz="750" b="1" kern="0">
                            <a:solidFill>
                              <a:srgbClr val="575049"/>
                            </a:solidFill>
                            <a:latin typeface="Cambria Math" panose="02040503050406030204" pitchFamily="18" charset="0"/>
                            <a:sym typeface="Arial"/>
                          </a:rPr>
                          <m:t>𝟐</m:t>
                        </m:r>
                        <m:r>
                          <a:rPr lang="en-US" sz="750" b="1" kern="0">
                            <a:solidFill>
                              <a:srgbClr val="575049"/>
                            </a:solidFill>
                            <a:latin typeface="Cambria Math" panose="02040503050406030204" pitchFamily="18" charset="0"/>
                            <a:sym typeface="Arial"/>
                          </a:rPr>
                          <m:t>,</m:t>
                        </m:r>
                        <m:r>
                          <a:rPr lang="en-US" sz="750" b="1" i="1" kern="0">
                            <a:solidFill>
                              <a:srgbClr val="575049"/>
                            </a:solidFill>
                            <a:latin typeface="Cambria Math" panose="02040503050406030204" pitchFamily="18" charset="0"/>
                            <a:sym typeface="Arial"/>
                          </a:rPr>
                          <m:t>𝟑</m:t>
                        </m:r>
                      </m:sub>
                    </m:sSub>
                    <m:r>
                      <a:rPr lang="en-US" sz="750" b="1" kern="0">
                        <a:solidFill>
                          <a:srgbClr val="575049"/>
                        </a:solidFill>
                        <a:latin typeface="Cambria Math" panose="02040503050406030204" pitchFamily="18" charset="0"/>
                        <a:sym typeface="Arial"/>
                      </a:rPr>
                      <m:t>)</m:t>
                    </m:r>
                  </m:oMath>
                </a14:m>
                <a:endParaRPr lang="en-US" sz="750" b="1" kern="0" dirty="0">
                  <a:solidFill>
                    <a:srgbClr val="575049"/>
                  </a:solidFill>
                  <a:latin typeface="Arial"/>
                  <a:sym typeface="Arial"/>
                </a:endParaRPr>
              </a:p>
              <a:p>
                <a:pPr algn="ctr" defTabSz="685800" rtl="0">
                  <a:buClr>
                    <a:srgbClr val="000000"/>
                  </a:buClr>
                  <a:defRPr/>
                </a:pPr>
                <a:endParaRPr lang="ar-EG" sz="750" kern="0" dirty="0">
                  <a:solidFill>
                    <a:srgbClr val="575049"/>
                  </a:solidFill>
                  <a:latin typeface="Arial"/>
                  <a:cs typeface="Arial" panose="020B0604020202020204" pitchFamily="34" charset="0"/>
                  <a:sym typeface="Arial"/>
                </a:endParaRPr>
              </a:p>
              <a:p>
                <a:pPr algn="ctr" defTabSz="685800" rtl="0">
                  <a:buClr>
                    <a:srgbClr val="000000"/>
                  </a:buClr>
                  <a:defRPr/>
                </a:pPr>
                <a:endParaRPr lang="en-US" sz="750" kern="0" dirty="0">
                  <a:solidFill>
                    <a:srgbClr val="575049"/>
                  </a:solidFill>
                  <a:latin typeface="Arial"/>
                  <a:sym typeface="Arial"/>
                </a:endParaRPr>
              </a:p>
            </p:txBody>
          </p:sp>
        </mc:Choice>
        <mc:Fallback>
          <p:sp>
            <p:nvSpPr>
              <p:cNvPr id="155" name="Speech Bubble: Rectangle with Corners Rounded 154">
                <a:extLst>
                  <a:ext uri="{FF2B5EF4-FFF2-40B4-BE49-F238E27FC236}">
                    <a16:creationId xmlns:a16="http://schemas.microsoft.com/office/drawing/2014/main" id="{6C7E9761-A081-40B5-97B3-C107A6E4D97D}"/>
                  </a:ext>
                </a:extLst>
              </p:cNvPr>
              <p:cNvSpPr>
                <a:spLocks noRot="1" noChangeAspect="1" noMove="1" noResize="1" noEditPoints="1" noAdjustHandles="1" noChangeArrowheads="1" noChangeShapeType="1" noTextEdit="1"/>
              </p:cNvSpPr>
              <p:nvPr/>
            </p:nvSpPr>
            <p:spPr>
              <a:xfrm>
                <a:off x="5168173" y="4754155"/>
                <a:ext cx="1129311" cy="515705"/>
              </a:xfrm>
              <a:prstGeom prst="wedgeRoundRectCallout">
                <a:avLst>
                  <a:gd name="adj1" fmla="val -58695"/>
                  <a:gd name="adj2" fmla="val 47815"/>
                  <a:gd name="adj3" fmla="val 16667"/>
                </a:avLst>
              </a:prstGeom>
              <a:blipFill>
                <a:blip r:embed="rId27"/>
                <a:stretch>
                  <a:fillRect/>
                </a:stretch>
              </a:blipFill>
              <a:ln w="9525" cap="flat" cmpd="sng" algn="ctr">
                <a:noFill/>
                <a:prstDash val="solid"/>
              </a:ln>
              <a:effectLst>
                <a:outerShdw blurRad="40000" dist="20000" dir="5400000" rotWithShape="0">
                  <a:srgbClr val="000000">
                    <a:alpha val="38000"/>
                  </a:srgb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6" name="Rectangle 155">
                <a:extLst>
                  <a:ext uri="{FF2B5EF4-FFF2-40B4-BE49-F238E27FC236}">
                    <a16:creationId xmlns:a16="http://schemas.microsoft.com/office/drawing/2014/main" id="{FAF142EA-FB54-4057-829B-CBA4834FCCA4}"/>
                  </a:ext>
                </a:extLst>
              </p:cNvPr>
              <p:cNvSpPr/>
              <p:nvPr/>
            </p:nvSpPr>
            <p:spPr>
              <a:xfrm rot="1700948">
                <a:off x="6568727" y="2924819"/>
                <a:ext cx="827283"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ar-EG" sz="1050" i="1" kern="0">
                              <a:solidFill>
                                <a:prstClr val="black"/>
                              </a:solidFill>
                              <a:latin typeface="Cambria Math" panose="02040503050406030204" pitchFamily="18" charset="0"/>
                              <a:sym typeface="Arial"/>
                            </a:rPr>
                          </m:ctrlPr>
                        </m:sSubSupPr>
                        <m:e>
                          <m:r>
                            <a:rPr lang="en-US" sz="1050" i="1" kern="0">
                              <a:solidFill>
                                <a:prstClr val="black"/>
                              </a:solidFill>
                              <a:latin typeface="Cambria Math" panose="02040503050406030204" pitchFamily="18" charset="0"/>
                              <a:sym typeface="Arial"/>
                            </a:rPr>
                            <m:t>𝑤</m:t>
                          </m:r>
                        </m:e>
                        <m:sub>
                          <m:r>
                            <a:rPr lang="en-US" sz="1050" i="1" kern="0">
                              <a:solidFill>
                                <a:prstClr val="black"/>
                              </a:solidFill>
                              <a:latin typeface="Cambria Math" panose="02040503050406030204" pitchFamily="18" charset="0"/>
                              <a:sym typeface="Arial"/>
                            </a:rPr>
                            <m:t>0</m:t>
                          </m:r>
                          <m:r>
                            <a:rPr lang="en-US" sz="1050" i="1" kern="0">
                              <a:solidFill>
                                <a:prstClr val="black"/>
                              </a:solidFill>
                              <a:latin typeface="Cambria Math" panose="02040503050406030204" pitchFamily="18" charset="0"/>
                              <a:sym typeface="Arial"/>
                            </a:rPr>
                            <m:t>,</m:t>
                          </m:r>
                          <m:r>
                            <a:rPr lang="en-US" sz="1050" i="1" kern="0">
                              <a:solidFill>
                                <a:prstClr val="black"/>
                              </a:solidFill>
                              <a:latin typeface="Cambria Math" panose="02040503050406030204" pitchFamily="18" charset="0"/>
                              <a:sym typeface="Arial"/>
                            </a:rPr>
                            <m:t>1</m:t>
                          </m:r>
                        </m:sub>
                        <m:sup>
                          <m:r>
                            <a:rPr lang="en-US" sz="1050" i="1" kern="0">
                              <a:solidFill>
                                <a:prstClr val="black"/>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156" name="Rectangle 155">
                <a:extLst>
                  <a:ext uri="{FF2B5EF4-FFF2-40B4-BE49-F238E27FC236}">
                    <a16:creationId xmlns:a16="http://schemas.microsoft.com/office/drawing/2014/main" id="{FAF142EA-FB54-4057-829B-CBA4834FCCA4}"/>
                  </a:ext>
                </a:extLst>
              </p:cNvPr>
              <p:cNvSpPr>
                <a:spLocks noRot="1" noChangeAspect="1" noMove="1" noResize="1" noEditPoints="1" noAdjustHandles="1" noChangeArrowheads="1" noChangeShapeType="1" noTextEdit="1"/>
              </p:cNvSpPr>
              <p:nvPr/>
            </p:nvSpPr>
            <p:spPr>
              <a:xfrm rot="1700948">
                <a:off x="6568727" y="2924819"/>
                <a:ext cx="827283" cy="269304"/>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7" name="Rectangle 156">
                <a:extLst>
                  <a:ext uri="{FF2B5EF4-FFF2-40B4-BE49-F238E27FC236}">
                    <a16:creationId xmlns:a16="http://schemas.microsoft.com/office/drawing/2014/main" id="{AA3302EC-9A40-4B38-B7D1-407B450BBD1A}"/>
                  </a:ext>
                </a:extLst>
              </p:cNvPr>
              <p:cNvSpPr/>
              <p:nvPr/>
            </p:nvSpPr>
            <p:spPr>
              <a:xfrm>
                <a:off x="6487424" y="3152048"/>
                <a:ext cx="825446" cy="26898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en-US" sz="1050" i="1" kern="0">
                              <a:solidFill>
                                <a:prstClr val="black"/>
                              </a:solidFill>
                              <a:latin typeface="Cambria Math" panose="02040503050406030204" pitchFamily="18" charset="0"/>
                              <a:sym typeface="Arial"/>
                            </a:rPr>
                          </m:ctrlPr>
                        </m:sSubSupPr>
                        <m:e>
                          <m:r>
                            <a:rPr lang="en-US" sz="1050" i="1" kern="0">
                              <a:solidFill>
                                <a:prstClr val="black"/>
                              </a:solidFill>
                              <a:latin typeface="Cambria Math" panose="02040503050406030204" pitchFamily="18" charset="0"/>
                              <a:sym typeface="Arial"/>
                            </a:rPr>
                            <m:t>𝑤</m:t>
                          </m:r>
                        </m:e>
                        <m:sub>
                          <m:r>
                            <a:rPr lang="en-US" sz="1050" i="1" kern="0">
                              <a:solidFill>
                                <a:prstClr val="black"/>
                              </a:solidFill>
                              <a:latin typeface="Cambria Math" panose="02040503050406030204" pitchFamily="18" charset="0"/>
                              <a:sym typeface="Arial"/>
                            </a:rPr>
                            <m:t>1</m:t>
                          </m:r>
                          <m:r>
                            <a:rPr lang="en-US" sz="1050" i="1" kern="0">
                              <a:solidFill>
                                <a:prstClr val="black"/>
                              </a:solidFill>
                              <a:latin typeface="Cambria Math" panose="02040503050406030204" pitchFamily="18" charset="0"/>
                              <a:sym typeface="Arial"/>
                            </a:rPr>
                            <m:t>,</m:t>
                          </m:r>
                          <m:r>
                            <a:rPr lang="en-US" sz="1050" i="1" kern="0">
                              <a:solidFill>
                                <a:prstClr val="black"/>
                              </a:solidFill>
                              <a:latin typeface="Cambria Math" panose="02040503050406030204" pitchFamily="18" charset="0"/>
                              <a:sym typeface="Arial"/>
                            </a:rPr>
                            <m:t>1</m:t>
                          </m:r>
                        </m:sub>
                        <m:sup>
                          <m:r>
                            <a:rPr lang="en-US" sz="1050" i="1" kern="0">
                              <a:solidFill>
                                <a:prstClr val="black"/>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157" name="Rectangle 156">
                <a:extLst>
                  <a:ext uri="{FF2B5EF4-FFF2-40B4-BE49-F238E27FC236}">
                    <a16:creationId xmlns:a16="http://schemas.microsoft.com/office/drawing/2014/main" id="{AA3302EC-9A40-4B38-B7D1-407B450BBD1A}"/>
                  </a:ext>
                </a:extLst>
              </p:cNvPr>
              <p:cNvSpPr>
                <a:spLocks noRot="1" noChangeAspect="1" noMove="1" noResize="1" noEditPoints="1" noAdjustHandles="1" noChangeArrowheads="1" noChangeShapeType="1" noTextEdit="1"/>
              </p:cNvSpPr>
              <p:nvPr/>
            </p:nvSpPr>
            <p:spPr>
              <a:xfrm>
                <a:off x="6487424" y="3152048"/>
                <a:ext cx="825446" cy="26898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8" name="Rectangle 157">
                <a:extLst>
                  <a:ext uri="{FF2B5EF4-FFF2-40B4-BE49-F238E27FC236}">
                    <a16:creationId xmlns:a16="http://schemas.microsoft.com/office/drawing/2014/main" id="{8AE6AF5F-5B4A-42DF-AFDD-F08D86937120}"/>
                  </a:ext>
                </a:extLst>
              </p:cNvPr>
              <p:cNvSpPr/>
              <p:nvPr/>
            </p:nvSpPr>
            <p:spPr>
              <a:xfrm rot="19391575">
                <a:off x="6523086" y="3607768"/>
                <a:ext cx="825446"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en-US" sz="1050" i="1" kern="0">
                              <a:solidFill>
                                <a:prstClr val="black"/>
                              </a:solidFill>
                              <a:latin typeface="Cambria Math" panose="02040503050406030204" pitchFamily="18" charset="0"/>
                              <a:sym typeface="Arial"/>
                            </a:rPr>
                          </m:ctrlPr>
                        </m:sSubSupPr>
                        <m:e>
                          <m:r>
                            <a:rPr lang="en-US" sz="1050" i="1" kern="0">
                              <a:solidFill>
                                <a:prstClr val="black"/>
                              </a:solidFill>
                              <a:latin typeface="Cambria Math" panose="02040503050406030204" pitchFamily="18" charset="0"/>
                              <a:sym typeface="Arial"/>
                            </a:rPr>
                            <m:t>𝑤</m:t>
                          </m:r>
                        </m:e>
                        <m:sub>
                          <m:r>
                            <a:rPr lang="en-US" sz="1050" i="1" kern="0">
                              <a:solidFill>
                                <a:prstClr val="black"/>
                              </a:solidFill>
                              <a:latin typeface="Cambria Math" panose="02040503050406030204" pitchFamily="18" charset="0"/>
                              <a:sym typeface="Arial"/>
                            </a:rPr>
                            <m:t>3</m:t>
                          </m:r>
                          <m:r>
                            <a:rPr lang="en-US" sz="1050" i="1" kern="0">
                              <a:solidFill>
                                <a:prstClr val="black"/>
                              </a:solidFill>
                              <a:latin typeface="Cambria Math" panose="02040503050406030204" pitchFamily="18" charset="0"/>
                              <a:sym typeface="Arial"/>
                            </a:rPr>
                            <m:t>,</m:t>
                          </m:r>
                          <m:r>
                            <a:rPr lang="en-US" sz="1050" i="1" kern="0">
                              <a:solidFill>
                                <a:prstClr val="black"/>
                              </a:solidFill>
                              <a:latin typeface="Cambria Math" panose="02040503050406030204" pitchFamily="18" charset="0"/>
                              <a:sym typeface="Arial"/>
                            </a:rPr>
                            <m:t>1</m:t>
                          </m:r>
                        </m:sub>
                        <m:sup>
                          <m:r>
                            <a:rPr lang="en-US" sz="1050" i="1" kern="0">
                              <a:solidFill>
                                <a:prstClr val="black"/>
                              </a:solidFill>
                              <a:latin typeface="Cambria Math" panose="02040503050406030204" pitchFamily="18" charset="0"/>
                              <a:sym typeface="Arial"/>
                            </a:rPr>
                            <m:t>2</m:t>
                          </m:r>
                        </m:sup>
                      </m:sSubSup>
                    </m:oMath>
                  </m:oMathPara>
                </a14:m>
                <a:endParaRPr lang="en-US" sz="1050" kern="0" dirty="0">
                  <a:solidFill>
                    <a:srgbClr val="000000"/>
                  </a:solidFill>
                  <a:latin typeface="Arial"/>
                  <a:cs typeface="Arial"/>
                  <a:sym typeface="Arial"/>
                </a:endParaRPr>
              </a:p>
            </p:txBody>
          </p:sp>
        </mc:Choice>
        <mc:Fallback>
          <p:sp>
            <p:nvSpPr>
              <p:cNvPr id="158" name="Rectangle 157">
                <a:extLst>
                  <a:ext uri="{FF2B5EF4-FFF2-40B4-BE49-F238E27FC236}">
                    <a16:creationId xmlns:a16="http://schemas.microsoft.com/office/drawing/2014/main" id="{8AE6AF5F-5B4A-42DF-AFDD-F08D86937120}"/>
                  </a:ext>
                </a:extLst>
              </p:cNvPr>
              <p:cNvSpPr>
                <a:spLocks noRot="1" noChangeAspect="1" noMove="1" noResize="1" noEditPoints="1" noAdjustHandles="1" noChangeArrowheads="1" noChangeShapeType="1" noTextEdit="1"/>
              </p:cNvSpPr>
              <p:nvPr/>
            </p:nvSpPr>
            <p:spPr>
              <a:xfrm rot="19391575">
                <a:off x="6523086" y="3607768"/>
                <a:ext cx="825446" cy="269304"/>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9" name="Rectangle 158">
                <a:extLst>
                  <a:ext uri="{FF2B5EF4-FFF2-40B4-BE49-F238E27FC236}">
                    <a16:creationId xmlns:a16="http://schemas.microsoft.com/office/drawing/2014/main" id="{02FF1F70-A273-40DB-8E31-8633C6021193}"/>
                  </a:ext>
                </a:extLst>
              </p:cNvPr>
              <p:cNvSpPr/>
              <p:nvPr/>
            </p:nvSpPr>
            <p:spPr>
              <a:xfrm rot="20626240">
                <a:off x="6487424" y="3387434"/>
                <a:ext cx="825446" cy="269304"/>
              </a:xfrm>
              <a:prstGeom prst="rect">
                <a:avLst/>
              </a:prstGeom>
            </p:spPr>
            <p:txBody>
              <a:bodyPr wrap="square">
                <a:spAutoFit/>
              </a:bodyPr>
              <a:lstStyle/>
              <a:p>
                <a:pPr algn="l" defTabSz="685800" rtl="0">
                  <a:buClr>
                    <a:srgbClr val="000000"/>
                  </a:buClr>
                  <a:defRPr/>
                </a:pPr>
                <a14:m>
                  <m:oMathPara xmlns:m="http://schemas.openxmlformats.org/officeDocument/2006/math">
                    <m:oMathParaPr>
                      <m:jc m:val="centerGroup"/>
                    </m:oMathParaPr>
                    <m:oMath xmlns:m="http://schemas.openxmlformats.org/officeDocument/2006/math">
                      <m:sSubSup>
                        <m:sSubSupPr>
                          <m:ctrlPr>
                            <a:rPr lang="en-US" sz="1050" i="1" kern="0">
                              <a:solidFill>
                                <a:prstClr val="black"/>
                              </a:solidFill>
                              <a:latin typeface="Cambria Math" panose="02040503050406030204" pitchFamily="18" charset="0"/>
                              <a:sym typeface="Arial"/>
                            </a:rPr>
                          </m:ctrlPr>
                        </m:sSubSupPr>
                        <m:e>
                          <m:r>
                            <a:rPr lang="en-US" sz="1050" i="1" kern="0">
                              <a:solidFill>
                                <a:prstClr val="black"/>
                              </a:solidFill>
                              <a:latin typeface="Cambria Math" panose="02040503050406030204" pitchFamily="18" charset="0"/>
                              <a:sym typeface="Arial"/>
                            </a:rPr>
                            <m:t>𝑤</m:t>
                          </m:r>
                        </m:e>
                        <m:sub>
                          <m:r>
                            <a:rPr lang="en-US" sz="1050" i="1" kern="0">
                              <a:solidFill>
                                <a:prstClr val="black"/>
                              </a:solidFill>
                              <a:latin typeface="Cambria Math" panose="02040503050406030204" pitchFamily="18" charset="0"/>
                              <a:sym typeface="Arial"/>
                            </a:rPr>
                            <m:t>2</m:t>
                          </m:r>
                          <m:r>
                            <a:rPr lang="en-US" sz="1050" i="1" kern="0">
                              <a:solidFill>
                                <a:prstClr val="black"/>
                              </a:solidFill>
                              <a:latin typeface="Cambria Math" panose="02040503050406030204" pitchFamily="18" charset="0"/>
                              <a:sym typeface="Arial"/>
                            </a:rPr>
                            <m:t>,</m:t>
                          </m:r>
                          <m:r>
                            <a:rPr lang="en-US" sz="1050" i="1" kern="0">
                              <a:solidFill>
                                <a:prstClr val="black"/>
                              </a:solidFill>
                              <a:latin typeface="Cambria Math" panose="02040503050406030204" pitchFamily="18" charset="0"/>
                              <a:sym typeface="Arial"/>
                            </a:rPr>
                            <m:t>1</m:t>
                          </m:r>
                        </m:sub>
                        <m:sup>
                          <m:r>
                            <a:rPr lang="en-US" sz="1050" i="1" kern="0">
                              <a:solidFill>
                                <a:prstClr val="black"/>
                              </a:solidFill>
                              <a:latin typeface="Cambria Math" panose="02040503050406030204" pitchFamily="18" charset="0"/>
                              <a:sym typeface="Arial"/>
                            </a:rPr>
                            <m:t>2</m:t>
                          </m:r>
                        </m:sup>
                      </m:sSubSup>
                    </m:oMath>
                  </m:oMathPara>
                </a14:m>
                <a:endParaRPr lang="en-US" sz="1050" kern="0" dirty="0">
                  <a:solidFill>
                    <a:prstClr val="black"/>
                  </a:solidFill>
                  <a:latin typeface="Arial"/>
                  <a:cs typeface="Arial"/>
                  <a:sym typeface="Arial"/>
                </a:endParaRPr>
              </a:p>
            </p:txBody>
          </p:sp>
        </mc:Choice>
        <mc:Fallback>
          <p:sp>
            <p:nvSpPr>
              <p:cNvPr id="159" name="Rectangle 158">
                <a:extLst>
                  <a:ext uri="{FF2B5EF4-FFF2-40B4-BE49-F238E27FC236}">
                    <a16:creationId xmlns:a16="http://schemas.microsoft.com/office/drawing/2014/main" id="{02FF1F70-A273-40DB-8E31-8633C6021193}"/>
                  </a:ext>
                </a:extLst>
              </p:cNvPr>
              <p:cNvSpPr>
                <a:spLocks noRot="1" noChangeAspect="1" noMove="1" noResize="1" noEditPoints="1" noAdjustHandles="1" noChangeArrowheads="1" noChangeShapeType="1" noTextEdit="1"/>
              </p:cNvSpPr>
              <p:nvPr/>
            </p:nvSpPr>
            <p:spPr>
              <a:xfrm rot="20626240">
                <a:off x="6487424" y="3387434"/>
                <a:ext cx="825446" cy="269304"/>
              </a:xfrm>
              <a:prstGeom prst="rect">
                <a:avLst/>
              </a:prstGeom>
              <a:blipFill>
                <a:blip r:embed="rId3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22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fill="hold"/>
                                        <p:tgtEl>
                                          <p:spTgt spid="46"/>
                                        </p:tgtEl>
                                        <p:attrNameLst>
                                          <p:attrName>ppt_x</p:attrName>
                                        </p:attrNameLst>
                                      </p:cBhvr>
                                      <p:tavLst>
                                        <p:tav tm="0">
                                          <p:val>
                                            <p:strVal val="#ppt_x"/>
                                          </p:val>
                                        </p:tav>
                                        <p:tav tm="100000">
                                          <p:val>
                                            <p:strVal val="#ppt_x"/>
                                          </p:val>
                                        </p:tav>
                                      </p:tavLst>
                                    </p:anim>
                                    <p:anim calcmode="lin" valueType="num">
                                      <p:cBhvr additive="base">
                                        <p:cTn id="5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ppt_x"/>
                                          </p:val>
                                        </p:tav>
                                        <p:tav tm="100000">
                                          <p:val>
                                            <p:strVal val="#ppt_x"/>
                                          </p:val>
                                        </p:tav>
                                      </p:tavLst>
                                    </p:anim>
                                    <p:anim calcmode="lin" valueType="num">
                                      <p:cBhvr additive="base">
                                        <p:cTn id="64" dur="500" fill="hold"/>
                                        <p:tgtEl>
                                          <p:spTgt spid="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ppt_x"/>
                                          </p:val>
                                        </p:tav>
                                        <p:tav tm="100000">
                                          <p:val>
                                            <p:strVal val="#ppt_x"/>
                                          </p:val>
                                        </p:tav>
                                      </p:tavLst>
                                    </p:anim>
                                    <p:anim calcmode="lin" valueType="num">
                                      <p:cBhvr additive="base">
                                        <p:cTn id="68" dur="500" fill="hold"/>
                                        <p:tgtEl>
                                          <p:spTgt spid="5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 calcmode="lin" valueType="num">
                                      <p:cBhvr additive="base">
                                        <p:cTn id="71" dur="500" fill="hold"/>
                                        <p:tgtEl>
                                          <p:spTgt spid="47"/>
                                        </p:tgtEl>
                                        <p:attrNameLst>
                                          <p:attrName>ppt_x</p:attrName>
                                        </p:attrNameLst>
                                      </p:cBhvr>
                                      <p:tavLst>
                                        <p:tav tm="0">
                                          <p:val>
                                            <p:strVal val="#ppt_x"/>
                                          </p:val>
                                        </p:tav>
                                        <p:tav tm="100000">
                                          <p:val>
                                            <p:strVal val="#ppt_x"/>
                                          </p:val>
                                        </p:tav>
                                      </p:tavLst>
                                    </p:anim>
                                    <p:anim calcmode="lin" valueType="num">
                                      <p:cBhvr additive="base">
                                        <p:cTn id="7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additive="base">
                                        <p:cTn id="89" dur="500" fill="hold"/>
                                        <p:tgtEl>
                                          <p:spTgt spid="31"/>
                                        </p:tgtEl>
                                        <p:attrNameLst>
                                          <p:attrName>ppt_x</p:attrName>
                                        </p:attrNameLst>
                                      </p:cBhvr>
                                      <p:tavLst>
                                        <p:tav tm="0">
                                          <p:val>
                                            <p:strVal val="#ppt_x"/>
                                          </p:val>
                                        </p:tav>
                                        <p:tav tm="100000">
                                          <p:val>
                                            <p:strVal val="#ppt_x"/>
                                          </p:val>
                                        </p:tav>
                                      </p:tavLst>
                                    </p:anim>
                                    <p:anim calcmode="lin" valueType="num">
                                      <p:cBhvr additive="base">
                                        <p:cTn id="90" dur="500" fill="hold"/>
                                        <p:tgtEl>
                                          <p:spTgt spid="3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additive="base">
                                        <p:cTn id="93" dur="500" fill="hold"/>
                                        <p:tgtEl>
                                          <p:spTgt spid="15"/>
                                        </p:tgtEl>
                                        <p:attrNameLst>
                                          <p:attrName>ppt_x</p:attrName>
                                        </p:attrNameLst>
                                      </p:cBhvr>
                                      <p:tavLst>
                                        <p:tav tm="0">
                                          <p:val>
                                            <p:strVal val="#ppt_x"/>
                                          </p:val>
                                        </p:tav>
                                        <p:tav tm="100000">
                                          <p:val>
                                            <p:strVal val="#ppt_x"/>
                                          </p:val>
                                        </p:tav>
                                      </p:tavLst>
                                    </p:anim>
                                    <p:anim calcmode="lin" valueType="num">
                                      <p:cBhvr additive="base">
                                        <p:cTn id="94" dur="500" fill="hold"/>
                                        <p:tgtEl>
                                          <p:spTgt spid="1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additive="base">
                                        <p:cTn id="97" dur="500" fill="hold"/>
                                        <p:tgtEl>
                                          <p:spTgt spid="18"/>
                                        </p:tgtEl>
                                        <p:attrNameLst>
                                          <p:attrName>ppt_x</p:attrName>
                                        </p:attrNameLst>
                                      </p:cBhvr>
                                      <p:tavLst>
                                        <p:tav tm="0">
                                          <p:val>
                                            <p:strVal val="#ppt_x"/>
                                          </p:val>
                                        </p:tav>
                                        <p:tav tm="100000">
                                          <p:val>
                                            <p:strVal val="#ppt_x"/>
                                          </p:val>
                                        </p:tav>
                                      </p:tavLst>
                                    </p:anim>
                                    <p:anim calcmode="lin" valueType="num">
                                      <p:cBhvr additive="base">
                                        <p:cTn id="98" dur="500" fill="hold"/>
                                        <p:tgtEl>
                                          <p:spTgt spid="1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500" fill="hold"/>
                                        <p:tgtEl>
                                          <p:spTgt spid="19"/>
                                        </p:tgtEl>
                                        <p:attrNameLst>
                                          <p:attrName>ppt_x</p:attrName>
                                        </p:attrNameLst>
                                      </p:cBhvr>
                                      <p:tavLst>
                                        <p:tav tm="0">
                                          <p:val>
                                            <p:strVal val="#ppt_x"/>
                                          </p:val>
                                        </p:tav>
                                        <p:tav tm="100000">
                                          <p:val>
                                            <p:strVal val="#ppt_x"/>
                                          </p:val>
                                        </p:tav>
                                      </p:tavLst>
                                    </p:anim>
                                    <p:anim calcmode="lin" valueType="num">
                                      <p:cBhvr additive="base">
                                        <p:cTn id="102" dur="500" fill="hold"/>
                                        <p:tgtEl>
                                          <p:spTgt spid="1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 calcmode="lin" valueType="num">
                                      <p:cBhvr additive="base">
                                        <p:cTn id="105" dur="500" fill="hold"/>
                                        <p:tgtEl>
                                          <p:spTgt spid="20"/>
                                        </p:tgtEl>
                                        <p:attrNameLst>
                                          <p:attrName>ppt_x</p:attrName>
                                        </p:attrNameLst>
                                      </p:cBhvr>
                                      <p:tavLst>
                                        <p:tav tm="0">
                                          <p:val>
                                            <p:strVal val="#ppt_x"/>
                                          </p:val>
                                        </p:tav>
                                        <p:tav tm="100000">
                                          <p:val>
                                            <p:strVal val="#ppt_x"/>
                                          </p:val>
                                        </p:tav>
                                      </p:tavLst>
                                    </p:anim>
                                    <p:anim calcmode="lin" valueType="num">
                                      <p:cBhvr additive="base">
                                        <p:cTn id="10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additive="base">
                                        <p:cTn id="115" dur="500" fill="hold"/>
                                        <p:tgtEl>
                                          <p:spTgt spid="33"/>
                                        </p:tgtEl>
                                        <p:attrNameLst>
                                          <p:attrName>ppt_x</p:attrName>
                                        </p:attrNameLst>
                                      </p:cBhvr>
                                      <p:tavLst>
                                        <p:tav tm="0">
                                          <p:val>
                                            <p:strVal val="#ppt_x"/>
                                          </p:val>
                                        </p:tav>
                                        <p:tav tm="100000">
                                          <p:val>
                                            <p:strVal val="#ppt_x"/>
                                          </p:val>
                                        </p:tav>
                                      </p:tavLst>
                                    </p:anim>
                                    <p:anim calcmode="lin" valueType="num">
                                      <p:cBhvr additive="base">
                                        <p:cTn id="116" dur="500" fill="hold"/>
                                        <p:tgtEl>
                                          <p:spTgt spid="33"/>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fill="hold"/>
                                        <p:tgtEl>
                                          <p:spTgt spid="34"/>
                                        </p:tgtEl>
                                        <p:attrNameLst>
                                          <p:attrName>ppt_x</p:attrName>
                                        </p:attrNameLst>
                                      </p:cBhvr>
                                      <p:tavLst>
                                        <p:tav tm="0">
                                          <p:val>
                                            <p:strVal val="#ppt_x"/>
                                          </p:val>
                                        </p:tav>
                                        <p:tav tm="100000">
                                          <p:val>
                                            <p:strVal val="#ppt_x"/>
                                          </p:val>
                                        </p:tav>
                                      </p:tavLst>
                                    </p:anim>
                                    <p:anim calcmode="lin" valueType="num">
                                      <p:cBhvr additive="base">
                                        <p:cTn id="120" dur="500" fill="hold"/>
                                        <p:tgtEl>
                                          <p:spTgt spid="3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5"/>
                                        </p:tgtEl>
                                        <p:attrNameLst>
                                          <p:attrName>style.visibility</p:attrName>
                                        </p:attrNameLst>
                                      </p:cBhvr>
                                      <p:to>
                                        <p:strVal val="visible"/>
                                      </p:to>
                                    </p:set>
                                    <p:anim calcmode="lin" valueType="num">
                                      <p:cBhvr additive="base">
                                        <p:cTn id="123" dur="500" fill="hold"/>
                                        <p:tgtEl>
                                          <p:spTgt spid="35"/>
                                        </p:tgtEl>
                                        <p:attrNameLst>
                                          <p:attrName>ppt_x</p:attrName>
                                        </p:attrNameLst>
                                      </p:cBhvr>
                                      <p:tavLst>
                                        <p:tav tm="0">
                                          <p:val>
                                            <p:strVal val="#ppt_x"/>
                                          </p:val>
                                        </p:tav>
                                        <p:tav tm="100000">
                                          <p:val>
                                            <p:strVal val="#ppt_x"/>
                                          </p:val>
                                        </p:tav>
                                      </p:tavLst>
                                    </p:anim>
                                    <p:anim calcmode="lin" valueType="num">
                                      <p:cBhvr additive="base">
                                        <p:cTn id="124" dur="500" fill="hold"/>
                                        <p:tgtEl>
                                          <p:spTgt spid="35"/>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additive="base">
                                        <p:cTn id="127" dur="500" fill="hold"/>
                                        <p:tgtEl>
                                          <p:spTgt spid="23"/>
                                        </p:tgtEl>
                                        <p:attrNameLst>
                                          <p:attrName>ppt_x</p:attrName>
                                        </p:attrNameLst>
                                      </p:cBhvr>
                                      <p:tavLst>
                                        <p:tav tm="0">
                                          <p:val>
                                            <p:strVal val="#ppt_x"/>
                                          </p:val>
                                        </p:tav>
                                        <p:tav tm="100000">
                                          <p:val>
                                            <p:strVal val="#ppt_x"/>
                                          </p:val>
                                        </p:tav>
                                      </p:tavLst>
                                    </p:anim>
                                    <p:anim calcmode="lin" valueType="num">
                                      <p:cBhvr additive="base">
                                        <p:cTn id="128" dur="500" fill="hold"/>
                                        <p:tgtEl>
                                          <p:spTgt spid="23"/>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24"/>
                                        </p:tgtEl>
                                        <p:attrNameLst>
                                          <p:attrName>style.visibility</p:attrName>
                                        </p:attrNameLst>
                                      </p:cBhvr>
                                      <p:to>
                                        <p:strVal val="visible"/>
                                      </p:to>
                                    </p:set>
                                    <p:anim calcmode="lin" valueType="num">
                                      <p:cBhvr additive="base">
                                        <p:cTn id="131" dur="500" fill="hold"/>
                                        <p:tgtEl>
                                          <p:spTgt spid="24"/>
                                        </p:tgtEl>
                                        <p:attrNameLst>
                                          <p:attrName>ppt_x</p:attrName>
                                        </p:attrNameLst>
                                      </p:cBhvr>
                                      <p:tavLst>
                                        <p:tav tm="0">
                                          <p:val>
                                            <p:strVal val="#ppt_x"/>
                                          </p:val>
                                        </p:tav>
                                        <p:tav tm="100000">
                                          <p:val>
                                            <p:strVal val="#ppt_x"/>
                                          </p:val>
                                        </p:tav>
                                      </p:tavLst>
                                    </p:anim>
                                    <p:anim calcmode="lin" valueType="num">
                                      <p:cBhvr additive="base">
                                        <p:cTn id="132" dur="500" fill="hold"/>
                                        <p:tgtEl>
                                          <p:spTgt spid="24"/>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25"/>
                                        </p:tgtEl>
                                        <p:attrNameLst>
                                          <p:attrName>style.visibility</p:attrName>
                                        </p:attrNameLst>
                                      </p:cBhvr>
                                      <p:to>
                                        <p:strVal val="visible"/>
                                      </p:to>
                                    </p:set>
                                    <p:anim calcmode="lin" valueType="num">
                                      <p:cBhvr additive="base">
                                        <p:cTn id="135" dur="500" fill="hold"/>
                                        <p:tgtEl>
                                          <p:spTgt spid="25"/>
                                        </p:tgtEl>
                                        <p:attrNameLst>
                                          <p:attrName>ppt_x</p:attrName>
                                        </p:attrNameLst>
                                      </p:cBhvr>
                                      <p:tavLst>
                                        <p:tav tm="0">
                                          <p:val>
                                            <p:strVal val="#ppt_x"/>
                                          </p:val>
                                        </p:tav>
                                        <p:tav tm="100000">
                                          <p:val>
                                            <p:strVal val="#ppt_x"/>
                                          </p:val>
                                        </p:tav>
                                      </p:tavLst>
                                    </p:anim>
                                    <p:anim calcmode="lin" valueType="num">
                                      <p:cBhvr additive="base">
                                        <p:cTn id="136" dur="500" fill="hold"/>
                                        <p:tgtEl>
                                          <p:spTgt spid="25"/>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26"/>
                                        </p:tgtEl>
                                        <p:attrNameLst>
                                          <p:attrName>style.visibility</p:attrName>
                                        </p:attrNameLst>
                                      </p:cBhvr>
                                      <p:to>
                                        <p:strVal val="visible"/>
                                      </p:to>
                                    </p:set>
                                    <p:anim calcmode="lin" valueType="num">
                                      <p:cBhvr additive="base">
                                        <p:cTn id="139" dur="500" fill="hold"/>
                                        <p:tgtEl>
                                          <p:spTgt spid="26"/>
                                        </p:tgtEl>
                                        <p:attrNameLst>
                                          <p:attrName>ppt_x</p:attrName>
                                        </p:attrNameLst>
                                      </p:cBhvr>
                                      <p:tavLst>
                                        <p:tav tm="0">
                                          <p:val>
                                            <p:strVal val="#ppt_x"/>
                                          </p:val>
                                        </p:tav>
                                        <p:tav tm="100000">
                                          <p:val>
                                            <p:strVal val="#ppt_x"/>
                                          </p:val>
                                        </p:tav>
                                      </p:tavLst>
                                    </p:anim>
                                    <p:anim calcmode="lin" valueType="num">
                                      <p:cBhvr additive="base">
                                        <p:cTn id="1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 calcmode="lin" valueType="num">
                                      <p:cBhvr additive="base">
                                        <p:cTn id="145" dur="500" fill="hold"/>
                                        <p:tgtEl>
                                          <p:spTgt spid="36"/>
                                        </p:tgtEl>
                                        <p:attrNameLst>
                                          <p:attrName>ppt_x</p:attrName>
                                        </p:attrNameLst>
                                      </p:cBhvr>
                                      <p:tavLst>
                                        <p:tav tm="0">
                                          <p:val>
                                            <p:strVal val="#ppt_x"/>
                                          </p:val>
                                        </p:tav>
                                        <p:tav tm="100000">
                                          <p:val>
                                            <p:strVal val="#ppt_x"/>
                                          </p:val>
                                        </p:tav>
                                      </p:tavLst>
                                    </p:anim>
                                    <p:anim calcmode="lin" valueType="num">
                                      <p:cBhvr additive="base">
                                        <p:cTn id="146" dur="500" fill="hold"/>
                                        <p:tgtEl>
                                          <p:spTgt spid="36"/>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37"/>
                                        </p:tgtEl>
                                        <p:attrNameLst>
                                          <p:attrName>style.visibility</p:attrName>
                                        </p:attrNameLst>
                                      </p:cBhvr>
                                      <p:to>
                                        <p:strVal val="visible"/>
                                      </p:to>
                                    </p:set>
                                    <p:anim calcmode="lin" valueType="num">
                                      <p:cBhvr additive="base">
                                        <p:cTn id="149" dur="500" fill="hold"/>
                                        <p:tgtEl>
                                          <p:spTgt spid="37"/>
                                        </p:tgtEl>
                                        <p:attrNameLst>
                                          <p:attrName>ppt_x</p:attrName>
                                        </p:attrNameLst>
                                      </p:cBhvr>
                                      <p:tavLst>
                                        <p:tav tm="0">
                                          <p:val>
                                            <p:strVal val="#ppt_x"/>
                                          </p:val>
                                        </p:tav>
                                        <p:tav tm="100000">
                                          <p:val>
                                            <p:strVal val="#ppt_x"/>
                                          </p:val>
                                        </p:tav>
                                      </p:tavLst>
                                    </p:anim>
                                    <p:anim calcmode="lin" valueType="num">
                                      <p:cBhvr additive="base">
                                        <p:cTn id="150" dur="500" fill="hold"/>
                                        <p:tgtEl>
                                          <p:spTgt spid="37"/>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8"/>
                                        </p:tgtEl>
                                        <p:attrNameLst>
                                          <p:attrName>style.visibility</p:attrName>
                                        </p:attrNameLst>
                                      </p:cBhvr>
                                      <p:to>
                                        <p:strVal val="visible"/>
                                      </p:to>
                                    </p:set>
                                    <p:anim calcmode="lin" valueType="num">
                                      <p:cBhvr additive="base">
                                        <p:cTn id="153" dur="500" fill="hold"/>
                                        <p:tgtEl>
                                          <p:spTgt spid="38"/>
                                        </p:tgtEl>
                                        <p:attrNameLst>
                                          <p:attrName>ppt_x</p:attrName>
                                        </p:attrNameLst>
                                      </p:cBhvr>
                                      <p:tavLst>
                                        <p:tav tm="0">
                                          <p:val>
                                            <p:strVal val="#ppt_x"/>
                                          </p:val>
                                        </p:tav>
                                        <p:tav tm="100000">
                                          <p:val>
                                            <p:strVal val="#ppt_x"/>
                                          </p:val>
                                        </p:tav>
                                      </p:tavLst>
                                    </p:anim>
                                    <p:anim calcmode="lin" valueType="num">
                                      <p:cBhvr additive="base">
                                        <p:cTn id="154" dur="500" fill="hold"/>
                                        <p:tgtEl>
                                          <p:spTgt spid="38"/>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39"/>
                                        </p:tgtEl>
                                        <p:attrNameLst>
                                          <p:attrName>style.visibility</p:attrName>
                                        </p:attrNameLst>
                                      </p:cBhvr>
                                      <p:to>
                                        <p:strVal val="visible"/>
                                      </p:to>
                                    </p:set>
                                    <p:anim calcmode="lin" valueType="num">
                                      <p:cBhvr additive="base">
                                        <p:cTn id="157" dur="500" fill="hold"/>
                                        <p:tgtEl>
                                          <p:spTgt spid="39"/>
                                        </p:tgtEl>
                                        <p:attrNameLst>
                                          <p:attrName>ppt_x</p:attrName>
                                        </p:attrNameLst>
                                      </p:cBhvr>
                                      <p:tavLst>
                                        <p:tav tm="0">
                                          <p:val>
                                            <p:strVal val="#ppt_x"/>
                                          </p:val>
                                        </p:tav>
                                        <p:tav tm="100000">
                                          <p:val>
                                            <p:strVal val="#ppt_x"/>
                                          </p:val>
                                        </p:tav>
                                      </p:tavLst>
                                    </p:anim>
                                    <p:anim calcmode="lin" valueType="num">
                                      <p:cBhvr additive="base">
                                        <p:cTn id="158" dur="500" fill="hold"/>
                                        <p:tgtEl>
                                          <p:spTgt spid="39"/>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27"/>
                                        </p:tgtEl>
                                        <p:attrNameLst>
                                          <p:attrName>style.visibility</p:attrName>
                                        </p:attrNameLst>
                                      </p:cBhvr>
                                      <p:to>
                                        <p:strVal val="visible"/>
                                      </p:to>
                                    </p:set>
                                    <p:anim calcmode="lin" valueType="num">
                                      <p:cBhvr additive="base">
                                        <p:cTn id="161" dur="500" fill="hold"/>
                                        <p:tgtEl>
                                          <p:spTgt spid="27"/>
                                        </p:tgtEl>
                                        <p:attrNameLst>
                                          <p:attrName>ppt_x</p:attrName>
                                        </p:attrNameLst>
                                      </p:cBhvr>
                                      <p:tavLst>
                                        <p:tav tm="0">
                                          <p:val>
                                            <p:strVal val="#ppt_x"/>
                                          </p:val>
                                        </p:tav>
                                        <p:tav tm="100000">
                                          <p:val>
                                            <p:strVal val="#ppt_x"/>
                                          </p:val>
                                        </p:tav>
                                      </p:tavLst>
                                    </p:anim>
                                    <p:anim calcmode="lin" valueType="num">
                                      <p:cBhvr additive="base">
                                        <p:cTn id="162" dur="500" fill="hold"/>
                                        <p:tgtEl>
                                          <p:spTgt spid="27"/>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28"/>
                                        </p:tgtEl>
                                        <p:attrNameLst>
                                          <p:attrName>style.visibility</p:attrName>
                                        </p:attrNameLst>
                                      </p:cBhvr>
                                      <p:to>
                                        <p:strVal val="visible"/>
                                      </p:to>
                                    </p:set>
                                    <p:anim calcmode="lin" valueType="num">
                                      <p:cBhvr additive="base">
                                        <p:cTn id="165" dur="500" fill="hold"/>
                                        <p:tgtEl>
                                          <p:spTgt spid="28"/>
                                        </p:tgtEl>
                                        <p:attrNameLst>
                                          <p:attrName>ppt_x</p:attrName>
                                        </p:attrNameLst>
                                      </p:cBhvr>
                                      <p:tavLst>
                                        <p:tav tm="0">
                                          <p:val>
                                            <p:strVal val="#ppt_x"/>
                                          </p:val>
                                        </p:tav>
                                        <p:tav tm="100000">
                                          <p:val>
                                            <p:strVal val="#ppt_x"/>
                                          </p:val>
                                        </p:tav>
                                      </p:tavLst>
                                    </p:anim>
                                    <p:anim calcmode="lin" valueType="num">
                                      <p:cBhvr additive="base">
                                        <p:cTn id="166" dur="500" fill="hold"/>
                                        <p:tgtEl>
                                          <p:spTgt spid="28"/>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29"/>
                                        </p:tgtEl>
                                        <p:attrNameLst>
                                          <p:attrName>style.visibility</p:attrName>
                                        </p:attrNameLst>
                                      </p:cBhvr>
                                      <p:to>
                                        <p:strVal val="visible"/>
                                      </p:to>
                                    </p:set>
                                    <p:anim calcmode="lin" valueType="num">
                                      <p:cBhvr additive="base">
                                        <p:cTn id="169" dur="500" fill="hold"/>
                                        <p:tgtEl>
                                          <p:spTgt spid="29"/>
                                        </p:tgtEl>
                                        <p:attrNameLst>
                                          <p:attrName>ppt_x</p:attrName>
                                        </p:attrNameLst>
                                      </p:cBhvr>
                                      <p:tavLst>
                                        <p:tav tm="0">
                                          <p:val>
                                            <p:strVal val="#ppt_x"/>
                                          </p:val>
                                        </p:tav>
                                        <p:tav tm="100000">
                                          <p:val>
                                            <p:strVal val="#ppt_x"/>
                                          </p:val>
                                        </p:tav>
                                      </p:tavLst>
                                    </p:anim>
                                    <p:anim calcmode="lin" valueType="num">
                                      <p:cBhvr additive="base">
                                        <p:cTn id="170" dur="500" fill="hold"/>
                                        <p:tgtEl>
                                          <p:spTgt spid="29"/>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30"/>
                                        </p:tgtEl>
                                        <p:attrNameLst>
                                          <p:attrName>style.visibility</p:attrName>
                                        </p:attrNameLst>
                                      </p:cBhvr>
                                      <p:to>
                                        <p:strVal val="visible"/>
                                      </p:to>
                                    </p:set>
                                    <p:anim calcmode="lin" valueType="num">
                                      <p:cBhvr additive="base">
                                        <p:cTn id="173" dur="500" fill="hold"/>
                                        <p:tgtEl>
                                          <p:spTgt spid="30"/>
                                        </p:tgtEl>
                                        <p:attrNameLst>
                                          <p:attrName>ppt_x</p:attrName>
                                        </p:attrNameLst>
                                      </p:cBhvr>
                                      <p:tavLst>
                                        <p:tav tm="0">
                                          <p:val>
                                            <p:strVal val="#ppt_x"/>
                                          </p:val>
                                        </p:tav>
                                        <p:tav tm="100000">
                                          <p:val>
                                            <p:strVal val="#ppt_x"/>
                                          </p:val>
                                        </p:tav>
                                      </p:tavLst>
                                    </p:anim>
                                    <p:anim calcmode="lin" valueType="num">
                                      <p:cBhvr additive="base">
                                        <p:cTn id="1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152"/>
                                        </p:tgtEl>
                                        <p:attrNameLst>
                                          <p:attrName>style.visibility</p:attrName>
                                        </p:attrNameLst>
                                      </p:cBhvr>
                                      <p:to>
                                        <p:strVal val="visible"/>
                                      </p:to>
                                    </p:set>
                                    <p:anim calcmode="lin" valueType="num">
                                      <p:cBhvr additive="base">
                                        <p:cTn id="179" dur="500" fill="hold"/>
                                        <p:tgtEl>
                                          <p:spTgt spid="152"/>
                                        </p:tgtEl>
                                        <p:attrNameLst>
                                          <p:attrName>ppt_x</p:attrName>
                                        </p:attrNameLst>
                                      </p:cBhvr>
                                      <p:tavLst>
                                        <p:tav tm="0">
                                          <p:val>
                                            <p:strVal val="#ppt_x"/>
                                          </p:val>
                                        </p:tav>
                                        <p:tav tm="100000">
                                          <p:val>
                                            <p:strVal val="#ppt_x"/>
                                          </p:val>
                                        </p:tav>
                                      </p:tavLst>
                                    </p:anim>
                                    <p:anim calcmode="lin" valueType="num">
                                      <p:cBhvr additive="base">
                                        <p:cTn id="180" dur="500" fill="hold"/>
                                        <p:tgtEl>
                                          <p:spTgt spid="152"/>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153"/>
                                        </p:tgtEl>
                                        <p:attrNameLst>
                                          <p:attrName>style.visibility</p:attrName>
                                        </p:attrNameLst>
                                      </p:cBhvr>
                                      <p:to>
                                        <p:strVal val="visible"/>
                                      </p:to>
                                    </p:set>
                                    <p:anim calcmode="lin" valueType="num">
                                      <p:cBhvr additive="base">
                                        <p:cTn id="183" dur="500" fill="hold"/>
                                        <p:tgtEl>
                                          <p:spTgt spid="153"/>
                                        </p:tgtEl>
                                        <p:attrNameLst>
                                          <p:attrName>ppt_x</p:attrName>
                                        </p:attrNameLst>
                                      </p:cBhvr>
                                      <p:tavLst>
                                        <p:tav tm="0">
                                          <p:val>
                                            <p:strVal val="#ppt_x"/>
                                          </p:val>
                                        </p:tav>
                                        <p:tav tm="100000">
                                          <p:val>
                                            <p:strVal val="#ppt_x"/>
                                          </p:val>
                                        </p:tav>
                                      </p:tavLst>
                                    </p:anim>
                                    <p:anim calcmode="lin" valueType="num">
                                      <p:cBhvr additive="base">
                                        <p:cTn id="184" dur="500" fill="hold"/>
                                        <p:tgtEl>
                                          <p:spTgt spid="153"/>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154"/>
                                        </p:tgtEl>
                                        <p:attrNameLst>
                                          <p:attrName>style.visibility</p:attrName>
                                        </p:attrNameLst>
                                      </p:cBhvr>
                                      <p:to>
                                        <p:strVal val="visible"/>
                                      </p:to>
                                    </p:set>
                                    <p:anim calcmode="lin" valueType="num">
                                      <p:cBhvr additive="base">
                                        <p:cTn id="187" dur="500" fill="hold"/>
                                        <p:tgtEl>
                                          <p:spTgt spid="154"/>
                                        </p:tgtEl>
                                        <p:attrNameLst>
                                          <p:attrName>ppt_x</p:attrName>
                                        </p:attrNameLst>
                                      </p:cBhvr>
                                      <p:tavLst>
                                        <p:tav tm="0">
                                          <p:val>
                                            <p:strVal val="#ppt_x"/>
                                          </p:val>
                                        </p:tav>
                                        <p:tav tm="100000">
                                          <p:val>
                                            <p:strVal val="#ppt_x"/>
                                          </p:val>
                                        </p:tav>
                                      </p:tavLst>
                                    </p:anim>
                                    <p:anim calcmode="lin" valueType="num">
                                      <p:cBhvr additive="base">
                                        <p:cTn id="188" dur="500" fill="hold"/>
                                        <p:tgtEl>
                                          <p:spTgt spid="154"/>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55"/>
                                        </p:tgtEl>
                                        <p:attrNameLst>
                                          <p:attrName>style.visibility</p:attrName>
                                        </p:attrNameLst>
                                      </p:cBhvr>
                                      <p:to>
                                        <p:strVal val="visible"/>
                                      </p:to>
                                    </p:set>
                                    <p:anim calcmode="lin" valueType="num">
                                      <p:cBhvr additive="base">
                                        <p:cTn id="191" dur="500" fill="hold"/>
                                        <p:tgtEl>
                                          <p:spTgt spid="155"/>
                                        </p:tgtEl>
                                        <p:attrNameLst>
                                          <p:attrName>ppt_x</p:attrName>
                                        </p:attrNameLst>
                                      </p:cBhvr>
                                      <p:tavLst>
                                        <p:tav tm="0">
                                          <p:val>
                                            <p:strVal val="#ppt_x"/>
                                          </p:val>
                                        </p:tav>
                                        <p:tav tm="100000">
                                          <p:val>
                                            <p:strVal val="#ppt_x"/>
                                          </p:val>
                                        </p:tav>
                                      </p:tavLst>
                                    </p:anim>
                                    <p:anim calcmode="lin" valueType="num">
                                      <p:cBhvr additive="base">
                                        <p:cTn id="192"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nodeType="clickEffect">
                                  <p:stCondLst>
                                    <p:cond delay="0"/>
                                  </p:stCondLst>
                                  <p:childTnLst>
                                    <p:set>
                                      <p:cBhvr>
                                        <p:cTn id="196" dur="1" fill="hold">
                                          <p:stCondLst>
                                            <p:cond delay="0"/>
                                          </p:stCondLst>
                                        </p:cTn>
                                        <p:tgtEl>
                                          <p:spTgt spid="40"/>
                                        </p:tgtEl>
                                        <p:attrNameLst>
                                          <p:attrName>style.visibility</p:attrName>
                                        </p:attrNameLst>
                                      </p:cBhvr>
                                      <p:to>
                                        <p:strVal val="visible"/>
                                      </p:to>
                                    </p:set>
                                    <p:anim calcmode="lin" valueType="num">
                                      <p:cBhvr additive="base">
                                        <p:cTn id="197" dur="500" fill="hold"/>
                                        <p:tgtEl>
                                          <p:spTgt spid="40"/>
                                        </p:tgtEl>
                                        <p:attrNameLst>
                                          <p:attrName>ppt_x</p:attrName>
                                        </p:attrNameLst>
                                      </p:cBhvr>
                                      <p:tavLst>
                                        <p:tav tm="0">
                                          <p:val>
                                            <p:strVal val="#ppt_x"/>
                                          </p:val>
                                        </p:tav>
                                        <p:tav tm="100000">
                                          <p:val>
                                            <p:strVal val="#ppt_x"/>
                                          </p:val>
                                        </p:tav>
                                      </p:tavLst>
                                    </p:anim>
                                    <p:anim calcmode="lin" valueType="num">
                                      <p:cBhvr additive="base">
                                        <p:cTn id="198" dur="500" fill="hold"/>
                                        <p:tgtEl>
                                          <p:spTgt spid="40"/>
                                        </p:tgtEl>
                                        <p:attrNameLst>
                                          <p:attrName>ppt_y</p:attrName>
                                        </p:attrNameLst>
                                      </p:cBhvr>
                                      <p:tavLst>
                                        <p:tav tm="0">
                                          <p:val>
                                            <p:strVal val="1+#ppt_h/2"/>
                                          </p:val>
                                        </p:tav>
                                        <p:tav tm="100000">
                                          <p:val>
                                            <p:strVal val="#ppt_y"/>
                                          </p:val>
                                        </p:tav>
                                      </p:tavLst>
                                    </p:anim>
                                  </p:childTnLst>
                                </p:cTn>
                              </p:par>
                              <p:par>
                                <p:cTn id="199" presetID="2" presetClass="entr" presetSubtype="4" fill="hold" nodeType="withEffect">
                                  <p:stCondLst>
                                    <p:cond delay="0"/>
                                  </p:stCondLst>
                                  <p:childTnLst>
                                    <p:set>
                                      <p:cBhvr>
                                        <p:cTn id="200" dur="1" fill="hold">
                                          <p:stCondLst>
                                            <p:cond delay="0"/>
                                          </p:stCondLst>
                                        </p:cTn>
                                        <p:tgtEl>
                                          <p:spTgt spid="41"/>
                                        </p:tgtEl>
                                        <p:attrNameLst>
                                          <p:attrName>style.visibility</p:attrName>
                                        </p:attrNameLst>
                                      </p:cBhvr>
                                      <p:to>
                                        <p:strVal val="visible"/>
                                      </p:to>
                                    </p:set>
                                    <p:anim calcmode="lin" valueType="num">
                                      <p:cBhvr additive="base">
                                        <p:cTn id="201" dur="500" fill="hold"/>
                                        <p:tgtEl>
                                          <p:spTgt spid="41"/>
                                        </p:tgtEl>
                                        <p:attrNameLst>
                                          <p:attrName>ppt_x</p:attrName>
                                        </p:attrNameLst>
                                      </p:cBhvr>
                                      <p:tavLst>
                                        <p:tav tm="0">
                                          <p:val>
                                            <p:strVal val="#ppt_x"/>
                                          </p:val>
                                        </p:tav>
                                        <p:tav tm="100000">
                                          <p:val>
                                            <p:strVal val="#ppt_x"/>
                                          </p:val>
                                        </p:tav>
                                      </p:tavLst>
                                    </p:anim>
                                    <p:anim calcmode="lin" valueType="num">
                                      <p:cBhvr additive="base">
                                        <p:cTn id="202" dur="500" fill="hold"/>
                                        <p:tgtEl>
                                          <p:spTgt spid="41"/>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159"/>
                                        </p:tgtEl>
                                        <p:attrNameLst>
                                          <p:attrName>style.visibility</p:attrName>
                                        </p:attrNameLst>
                                      </p:cBhvr>
                                      <p:to>
                                        <p:strVal val="visible"/>
                                      </p:to>
                                    </p:set>
                                    <p:anim calcmode="lin" valueType="num">
                                      <p:cBhvr additive="base">
                                        <p:cTn id="205" dur="500" fill="hold"/>
                                        <p:tgtEl>
                                          <p:spTgt spid="159"/>
                                        </p:tgtEl>
                                        <p:attrNameLst>
                                          <p:attrName>ppt_x</p:attrName>
                                        </p:attrNameLst>
                                      </p:cBhvr>
                                      <p:tavLst>
                                        <p:tav tm="0">
                                          <p:val>
                                            <p:strVal val="#ppt_x"/>
                                          </p:val>
                                        </p:tav>
                                        <p:tav tm="100000">
                                          <p:val>
                                            <p:strVal val="#ppt_x"/>
                                          </p:val>
                                        </p:tav>
                                      </p:tavLst>
                                    </p:anim>
                                    <p:anim calcmode="lin" valueType="num">
                                      <p:cBhvr additive="base">
                                        <p:cTn id="206" dur="500" fill="hold"/>
                                        <p:tgtEl>
                                          <p:spTgt spid="159"/>
                                        </p:tgtEl>
                                        <p:attrNameLst>
                                          <p:attrName>ppt_y</p:attrName>
                                        </p:attrNameLst>
                                      </p:cBhvr>
                                      <p:tavLst>
                                        <p:tav tm="0">
                                          <p:val>
                                            <p:strVal val="1+#ppt_h/2"/>
                                          </p:val>
                                        </p:tav>
                                        <p:tav tm="100000">
                                          <p:val>
                                            <p:strVal val="#ppt_y"/>
                                          </p:val>
                                        </p:tav>
                                      </p:tavLst>
                                    </p:anim>
                                  </p:childTnLst>
                                </p:cTn>
                              </p:par>
                              <p:par>
                                <p:cTn id="207" presetID="2" presetClass="entr" presetSubtype="4" fill="hold"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ppt_x"/>
                                          </p:val>
                                        </p:tav>
                                        <p:tav tm="100000">
                                          <p:val>
                                            <p:strVal val="#ppt_x"/>
                                          </p:val>
                                        </p:tav>
                                      </p:tavLst>
                                    </p:anim>
                                    <p:anim calcmode="lin" valueType="num">
                                      <p:cBhvr additive="base">
                                        <p:cTn id="210" dur="500" fill="hold"/>
                                        <p:tgtEl>
                                          <p:spTgt spid="43"/>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42"/>
                                        </p:tgtEl>
                                        <p:attrNameLst>
                                          <p:attrName>style.visibility</p:attrName>
                                        </p:attrNameLst>
                                      </p:cBhvr>
                                      <p:to>
                                        <p:strVal val="visible"/>
                                      </p:to>
                                    </p:set>
                                    <p:anim calcmode="lin" valueType="num">
                                      <p:cBhvr additive="base">
                                        <p:cTn id="213" dur="500" fill="hold"/>
                                        <p:tgtEl>
                                          <p:spTgt spid="42"/>
                                        </p:tgtEl>
                                        <p:attrNameLst>
                                          <p:attrName>ppt_x</p:attrName>
                                        </p:attrNameLst>
                                      </p:cBhvr>
                                      <p:tavLst>
                                        <p:tav tm="0">
                                          <p:val>
                                            <p:strVal val="#ppt_x"/>
                                          </p:val>
                                        </p:tav>
                                        <p:tav tm="100000">
                                          <p:val>
                                            <p:strVal val="#ppt_x"/>
                                          </p:val>
                                        </p:tav>
                                      </p:tavLst>
                                    </p:anim>
                                    <p:anim calcmode="lin" valueType="num">
                                      <p:cBhvr additive="base">
                                        <p:cTn id="214" dur="500" fill="hold"/>
                                        <p:tgtEl>
                                          <p:spTgt spid="42"/>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158"/>
                                        </p:tgtEl>
                                        <p:attrNameLst>
                                          <p:attrName>style.visibility</p:attrName>
                                        </p:attrNameLst>
                                      </p:cBhvr>
                                      <p:to>
                                        <p:strVal val="visible"/>
                                      </p:to>
                                    </p:set>
                                    <p:anim calcmode="lin" valueType="num">
                                      <p:cBhvr additive="base">
                                        <p:cTn id="217" dur="500" fill="hold"/>
                                        <p:tgtEl>
                                          <p:spTgt spid="158"/>
                                        </p:tgtEl>
                                        <p:attrNameLst>
                                          <p:attrName>ppt_x</p:attrName>
                                        </p:attrNameLst>
                                      </p:cBhvr>
                                      <p:tavLst>
                                        <p:tav tm="0">
                                          <p:val>
                                            <p:strVal val="#ppt_x"/>
                                          </p:val>
                                        </p:tav>
                                        <p:tav tm="100000">
                                          <p:val>
                                            <p:strVal val="#ppt_x"/>
                                          </p:val>
                                        </p:tav>
                                      </p:tavLst>
                                    </p:anim>
                                    <p:anim calcmode="lin" valueType="num">
                                      <p:cBhvr additive="base">
                                        <p:cTn id="218" dur="500" fill="hold"/>
                                        <p:tgtEl>
                                          <p:spTgt spid="158"/>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156"/>
                                        </p:tgtEl>
                                        <p:attrNameLst>
                                          <p:attrName>style.visibility</p:attrName>
                                        </p:attrNameLst>
                                      </p:cBhvr>
                                      <p:to>
                                        <p:strVal val="visible"/>
                                      </p:to>
                                    </p:set>
                                    <p:anim calcmode="lin" valueType="num">
                                      <p:cBhvr additive="base">
                                        <p:cTn id="221" dur="500" fill="hold"/>
                                        <p:tgtEl>
                                          <p:spTgt spid="156"/>
                                        </p:tgtEl>
                                        <p:attrNameLst>
                                          <p:attrName>ppt_x</p:attrName>
                                        </p:attrNameLst>
                                      </p:cBhvr>
                                      <p:tavLst>
                                        <p:tav tm="0">
                                          <p:val>
                                            <p:strVal val="#ppt_x"/>
                                          </p:val>
                                        </p:tav>
                                        <p:tav tm="100000">
                                          <p:val>
                                            <p:strVal val="#ppt_x"/>
                                          </p:val>
                                        </p:tav>
                                      </p:tavLst>
                                    </p:anim>
                                    <p:anim calcmode="lin" valueType="num">
                                      <p:cBhvr additive="base">
                                        <p:cTn id="222" dur="500" fill="hold"/>
                                        <p:tgtEl>
                                          <p:spTgt spid="15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157"/>
                                        </p:tgtEl>
                                        <p:attrNameLst>
                                          <p:attrName>style.visibility</p:attrName>
                                        </p:attrNameLst>
                                      </p:cBhvr>
                                      <p:to>
                                        <p:strVal val="visible"/>
                                      </p:to>
                                    </p:set>
                                    <p:anim calcmode="lin" valueType="num">
                                      <p:cBhvr additive="base">
                                        <p:cTn id="225" dur="500" fill="hold"/>
                                        <p:tgtEl>
                                          <p:spTgt spid="157"/>
                                        </p:tgtEl>
                                        <p:attrNameLst>
                                          <p:attrName>ppt_x</p:attrName>
                                        </p:attrNameLst>
                                      </p:cBhvr>
                                      <p:tavLst>
                                        <p:tav tm="0">
                                          <p:val>
                                            <p:strVal val="#ppt_x"/>
                                          </p:val>
                                        </p:tav>
                                        <p:tav tm="100000">
                                          <p:val>
                                            <p:strVal val="#ppt_x"/>
                                          </p:val>
                                        </p:tav>
                                      </p:tavLst>
                                    </p:anim>
                                    <p:anim calcmode="lin" valueType="num">
                                      <p:cBhvr additive="base">
                                        <p:cTn id="226"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151"/>
                                        </p:tgtEl>
                                        <p:attrNameLst>
                                          <p:attrName>style.visibility</p:attrName>
                                        </p:attrNameLst>
                                      </p:cBhvr>
                                      <p:to>
                                        <p:strVal val="visible"/>
                                      </p:to>
                                    </p:set>
                                    <p:anim calcmode="lin" valueType="num">
                                      <p:cBhvr additive="base">
                                        <p:cTn id="231" dur="500" fill="hold"/>
                                        <p:tgtEl>
                                          <p:spTgt spid="151"/>
                                        </p:tgtEl>
                                        <p:attrNameLst>
                                          <p:attrName>ppt_x</p:attrName>
                                        </p:attrNameLst>
                                      </p:cBhvr>
                                      <p:tavLst>
                                        <p:tav tm="0">
                                          <p:val>
                                            <p:strVal val="#ppt_x"/>
                                          </p:val>
                                        </p:tav>
                                        <p:tav tm="100000">
                                          <p:val>
                                            <p:strVal val="#ppt_x"/>
                                          </p:val>
                                        </p:tav>
                                      </p:tavLst>
                                    </p:anim>
                                    <p:anim calcmode="lin" valueType="num">
                                      <p:cBhvr additive="base">
                                        <p:cTn id="232" dur="500" fill="hold"/>
                                        <p:tgtEl>
                                          <p:spTgt spid="151"/>
                                        </p:tgtEl>
                                        <p:attrNameLst>
                                          <p:attrName>ppt_y</p:attrName>
                                        </p:attrNameLst>
                                      </p:cBhvr>
                                      <p:tavLst>
                                        <p:tav tm="0">
                                          <p:val>
                                            <p:strVal val="1+#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53" presetClass="exit" presetSubtype="32" fill="hold" grpId="1" nodeType="clickEffect">
                                  <p:stCondLst>
                                    <p:cond delay="0"/>
                                  </p:stCondLst>
                                  <p:childTnLst>
                                    <p:anim calcmode="lin" valueType="num">
                                      <p:cBhvr>
                                        <p:cTn id="236" dur="500"/>
                                        <p:tgtEl>
                                          <p:spTgt spid="2"/>
                                        </p:tgtEl>
                                        <p:attrNameLst>
                                          <p:attrName>ppt_w</p:attrName>
                                        </p:attrNameLst>
                                      </p:cBhvr>
                                      <p:tavLst>
                                        <p:tav tm="0">
                                          <p:val>
                                            <p:strVal val="ppt_w"/>
                                          </p:val>
                                        </p:tav>
                                        <p:tav tm="100000">
                                          <p:val>
                                            <p:fltVal val="0"/>
                                          </p:val>
                                        </p:tav>
                                      </p:tavLst>
                                    </p:anim>
                                    <p:anim calcmode="lin" valueType="num">
                                      <p:cBhvr>
                                        <p:cTn id="237" dur="500"/>
                                        <p:tgtEl>
                                          <p:spTgt spid="2"/>
                                        </p:tgtEl>
                                        <p:attrNameLst>
                                          <p:attrName>ppt_h</p:attrName>
                                        </p:attrNameLst>
                                      </p:cBhvr>
                                      <p:tavLst>
                                        <p:tav tm="0">
                                          <p:val>
                                            <p:strVal val="ppt_h"/>
                                          </p:val>
                                        </p:tav>
                                        <p:tav tm="100000">
                                          <p:val>
                                            <p:fltVal val="0"/>
                                          </p:val>
                                        </p:tav>
                                      </p:tavLst>
                                    </p:anim>
                                    <p:animEffect transition="out" filter="fade">
                                      <p:cBhvr>
                                        <p:cTn id="238" dur="500"/>
                                        <p:tgtEl>
                                          <p:spTgt spid="2"/>
                                        </p:tgtEl>
                                      </p:cBhvr>
                                    </p:animEffect>
                                    <p:set>
                                      <p:cBhvr>
                                        <p:cTn id="239" dur="1" fill="hold">
                                          <p:stCondLst>
                                            <p:cond delay="499"/>
                                          </p:stCondLst>
                                        </p:cTn>
                                        <p:tgtEl>
                                          <p:spTgt spid="2"/>
                                        </p:tgtEl>
                                        <p:attrNameLst>
                                          <p:attrName>style.visibility</p:attrName>
                                        </p:attrNameLst>
                                      </p:cBhvr>
                                      <p:to>
                                        <p:strVal val="hidden"/>
                                      </p:to>
                                    </p:set>
                                  </p:childTnLst>
                                </p:cTn>
                              </p:par>
                              <p:par>
                                <p:cTn id="240" presetID="53" presetClass="exit" presetSubtype="32" fill="hold" grpId="1" nodeType="withEffect">
                                  <p:stCondLst>
                                    <p:cond delay="0"/>
                                  </p:stCondLst>
                                  <p:childTnLst>
                                    <p:anim calcmode="lin" valueType="num">
                                      <p:cBhvr>
                                        <p:cTn id="241" dur="500"/>
                                        <p:tgtEl>
                                          <p:spTgt spid="3"/>
                                        </p:tgtEl>
                                        <p:attrNameLst>
                                          <p:attrName>ppt_w</p:attrName>
                                        </p:attrNameLst>
                                      </p:cBhvr>
                                      <p:tavLst>
                                        <p:tav tm="0">
                                          <p:val>
                                            <p:strVal val="ppt_w"/>
                                          </p:val>
                                        </p:tav>
                                        <p:tav tm="100000">
                                          <p:val>
                                            <p:fltVal val="0"/>
                                          </p:val>
                                        </p:tav>
                                      </p:tavLst>
                                    </p:anim>
                                    <p:anim calcmode="lin" valueType="num">
                                      <p:cBhvr>
                                        <p:cTn id="242" dur="500"/>
                                        <p:tgtEl>
                                          <p:spTgt spid="3"/>
                                        </p:tgtEl>
                                        <p:attrNameLst>
                                          <p:attrName>ppt_h</p:attrName>
                                        </p:attrNameLst>
                                      </p:cBhvr>
                                      <p:tavLst>
                                        <p:tav tm="0">
                                          <p:val>
                                            <p:strVal val="ppt_h"/>
                                          </p:val>
                                        </p:tav>
                                        <p:tav tm="100000">
                                          <p:val>
                                            <p:fltVal val="0"/>
                                          </p:val>
                                        </p:tav>
                                      </p:tavLst>
                                    </p:anim>
                                    <p:animEffect transition="out" filter="fade">
                                      <p:cBhvr>
                                        <p:cTn id="243" dur="500"/>
                                        <p:tgtEl>
                                          <p:spTgt spid="3"/>
                                        </p:tgtEl>
                                      </p:cBhvr>
                                    </p:animEffect>
                                    <p:set>
                                      <p:cBhvr>
                                        <p:cTn id="244" dur="1" fill="hold">
                                          <p:stCondLst>
                                            <p:cond delay="499"/>
                                          </p:stCondLst>
                                        </p:cTn>
                                        <p:tgtEl>
                                          <p:spTgt spid="3"/>
                                        </p:tgtEl>
                                        <p:attrNameLst>
                                          <p:attrName>style.visibility</p:attrName>
                                        </p:attrNameLst>
                                      </p:cBhvr>
                                      <p:to>
                                        <p:strVal val="hidden"/>
                                      </p:to>
                                    </p:set>
                                  </p:childTnLst>
                                </p:cTn>
                              </p:par>
                              <p:par>
                                <p:cTn id="245" presetID="53" presetClass="exit" presetSubtype="32" fill="hold" grpId="1" nodeType="withEffect">
                                  <p:stCondLst>
                                    <p:cond delay="0"/>
                                  </p:stCondLst>
                                  <p:childTnLst>
                                    <p:anim calcmode="lin" valueType="num">
                                      <p:cBhvr>
                                        <p:cTn id="246" dur="500"/>
                                        <p:tgtEl>
                                          <p:spTgt spid="6"/>
                                        </p:tgtEl>
                                        <p:attrNameLst>
                                          <p:attrName>ppt_w</p:attrName>
                                        </p:attrNameLst>
                                      </p:cBhvr>
                                      <p:tavLst>
                                        <p:tav tm="0">
                                          <p:val>
                                            <p:strVal val="ppt_w"/>
                                          </p:val>
                                        </p:tav>
                                        <p:tav tm="100000">
                                          <p:val>
                                            <p:fltVal val="0"/>
                                          </p:val>
                                        </p:tav>
                                      </p:tavLst>
                                    </p:anim>
                                    <p:anim calcmode="lin" valueType="num">
                                      <p:cBhvr>
                                        <p:cTn id="247" dur="500"/>
                                        <p:tgtEl>
                                          <p:spTgt spid="6"/>
                                        </p:tgtEl>
                                        <p:attrNameLst>
                                          <p:attrName>ppt_h</p:attrName>
                                        </p:attrNameLst>
                                      </p:cBhvr>
                                      <p:tavLst>
                                        <p:tav tm="0">
                                          <p:val>
                                            <p:strVal val="ppt_h"/>
                                          </p:val>
                                        </p:tav>
                                        <p:tav tm="100000">
                                          <p:val>
                                            <p:fltVal val="0"/>
                                          </p:val>
                                        </p:tav>
                                      </p:tavLst>
                                    </p:anim>
                                    <p:animEffect transition="out" filter="fade">
                                      <p:cBhvr>
                                        <p:cTn id="248" dur="500"/>
                                        <p:tgtEl>
                                          <p:spTgt spid="6"/>
                                        </p:tgtEl>
                                      </p:cBhvr>
                                    </p:animEffect>
                                    <p:set>
                                      <p:cBhvr>
                                        <p:cTn id="249" dur="1" fill="hold">
                                          <p:stCondLst>
                                            <p:cond delay="499"/>
                                          </p:stCondLst>
                                        </p:cTn>
                                        <p:tgtEl>
                                          <p:spTgt spid="6"/>
                                        </p:tgtEl>
                                        <p:attrNameLst>
                                          <p:attrName>style.visibility</p:attrName>
                                        </p:attrNameLst>
                                      </p:cBhvr>
                                      <p:to>
                                        <p:strVal val="hidden"/>
                                      </p:to>
                                    </p:set>
                                  </p:childTnLst>
                                </p:cTn>
                              </p:par>
                              <p:par>
                                <p:cTn id="250" presetID="53" presetClass="exit" presetSubtype="32" fill="hold" grpId="1" nodeType="withEffect">
                                  <p:stCondLst>
                                    <p:cond delay="0"/>
                                  </p:stCondLst>
                                  <p:childTnLst>
                                    <p:anim calcmode="lin" valueType="num">
                                      <p:cBhvr>
                                        <p:cTn id="251" dur="500"/>
                                        <p:tgtEl>
                                          <p:spTgt spid="12"/>
                                        </p:tgtEl>
                                        <p:attrNameLst>
                                          <p:attrName>ppt_w</p:attrName>
                                        </p:attrNameLst>
                                      </p:cBhvr>
                                      <p:tavLst>
                                        <p:tav tm="0">
                                          <p:val>
                                            <p:strVal val="ppt_w"/>
                                          </p:val>
                                        </p:tav>
                                        <p:tav tm="100000">
                                          <p:val>
                                            <p:fltVal val="0"/>
                                          </p:val>
                                        </p:tav>
                                      </p:tavLst>
                                    </p:anim>
                                    <p:anim calcmode="lin" valueType="num">
                                      <p:cBhvr>
                                        <p:cTn id="252" dur="500"/>
                                        <p:tgtEl>
                                          <p:spTgt spid="12"/>
                                        </p:tgtEl>
                                        <p:attrNameLst>
                                          <p:attrName>ppt_h</p:attrName>
                                        </p:attrNameLst>
                                      </p:cBhvr>
                                      <p:tavLst>
                                        <p:tav tm="0">
                                          <p:val>
                                            <p:strVal val="ppt_h"/>
                                          </p:val>
                                        </p:tav>
                                        <p:tav tm="100000">
                                          <p:val>
                                            <p:fltVal val="0"/>
                                          </p:val>
                                        </p:tav>
                                      </p:tavLst>
                                    </p:anim>
                                    <p:animEffect transition="out" filter="fade">
                                      <p:cBhvr>
                                        <p:cTn id="253" dur="500"/>
                                        <p:tgtEl>
                                          <p:spTgt spid="12"/>
                                        </p:tgtEl>
                                      </p:cBhvr>
                                    </p:animEffect>
                                    <p:set>
                                      <p:cBhvr>
                                        <p:cTn id="254" dur="1" fill="hold">
                                          <p:stCondLst>
                                            <p:cond delay="499"/>
                                          </p:stCondLst>
                                        </p:cTn>
                                        <p:tgtEl>
                                          <p:spTgt spid="12"/>
                                        </p:tgtEl>
                                        <p:attrNameLst>
                                          <p:attrName>style.visibility</p:attrName>
                                        </p:attrNameLst>
                                      </p:cBhvr>
                                      <p:to>
                                        <p:strVal val="hidden"/>
                                      </p:to>
                                    </p:set>
                                  </p:childTnLst>
                                </p:cTn>
                              </p:par>
                              <p:par>
                                <p:cTn id="255" presetID="53" presetClass="exit" presetSubtype="32" fill="hold" grpId="1" nodeType="withEffect">
                                  <p:stCondLst>
                                    <p:cond delay="0"/>
                                  </p:stCondLst>
                                  <p:childTnLst>
                                    <p:anim calcmode="lin" valueType="num">
                                      <p:cBhvr>
                                        <p:cTn id="256" dur="500"/>
                                        <p:tgtEl>
                                          <p:spTgt spid="13"/>
                                        </p:tgtEl>
                                        <p:attrNameLst>
                                          <p:attrName>ppt_w</p:attrName>
                                        </p:attrNameLst>
                                      </p:cBhvr>
                                      <p:tavLst>
                                        <p:tav tm="0">
                                          <p:val>
                                            <p:strVal val="ppt_w"/>
                                          </p:val>
                                        </p:tav>
                                        <p:tav tm="100000">
                                          <p:val>
                                            <p:fltVal val="0"/>
                                          </p:val>
                                        </p:tav>
                                      </p:tavLst>
                                    </p:anim>
                                    <p:anim calcmode="lin" valueType="num">
                                      <p:cBhvr>
                                        <p:cTn id="257" dur="500"/>
                                        <p:tgtEl>
                                          <p:spTgt spid="13"/>
                                        </p:tgtEl>
                                        <p:attrNameLst>
                                          <p:attrName>ppt_h</p:attrName>
                                        </p:attrNameLst>
                                      </p:cBhvr>
                                      <p:tavLst>
                                        <p:tav tm="0">
                                          <p:val>
                                            <p:strVal val="ppt_h"/>
                                          </p:val>
                                        </p:tav>
                                        <p:tav tm="100000">
                                          <p:val>
                                            <p:fltVal val="0"/>
                                          </p:val>
                                        </p:tav>
                                      </p:tavLst>
                                    </p:anim>
                                    <p:animEffect transition="out" filter="fade">
                                      <p:cBhvr>
                                        <p:cTn id="258" dur="500"/>
                                        <p:tgtEl>
                                          <p:spTgt spid="13"/>
                                        </p:tgtEl>
                                      </p:cBhvr>
                                    </p:animEffect>
                                    <p:set>
                                      <p:cBhvr>
                                        <p:cTn id="259" dur="1" fill="hold">
                                          <p:stCondLst>
                                            <p:cond delay="499"/>
                                          </p:stCondLst>
                                        </p:cTn>
                                        <p:tgtEl>
                                          <p:spTgt spid="13"/>
                                        </p:tgtEl>
                                        <p:attrNameLst>
                                          <p:attrName>style.visibility</p:attrName>
                                        </p:attrNameLst>
                                      </p:cBhvr>
                                      <p:to>
                                        <p:strVal val="hidden"/>
                                      </p:to>
                                    </p:set>
                                  </p:childTnLst>
                                </p:cTn>
                              </p:par>
                              <p:par>
                                <p:cTn id="260" presetID="53" presetClass="exit" presetSubtype="32" fill="hold" grpId="1" nodeType="withEffect">
                                  <p:stCondLst>
                                    <p:cond delay="0"/>
                                  </p:stCondLst>
                                  <p:childTnLst>
                                    <p:anim calcmode="lin" valueType="num">
                                      <p:cBhvr>
                                        <p:cTn id="261" dur="500"/>
                                        <p:tgtEl>
                                          <p:spTgt spid="14"/>
                                        </p:tgtEl>
                                        <p:attrNameLst>
                                          <p:attrName>ppt_w</p:attrName>
                                        </p:attrNameLst>
                                      </p:cBhvr>
                                      <p:tavLst>
                                        <p:tav tm="0">
                                          <p:val>
                                            <p:strVal val="ppt_w"/>
                                          </p:val>
                                        </p:tav>
                                        <p:tav tm="100000">
                                          <p:val>
                                            <p:fltVal val="0"/>
                                          </p:val>
                                        </p:tav>
                                      </p:tavLst>
                                    </p:anim>
                                    <p:anim calcmode="lin" valueType="num">
                                      <p:cBhvr>
                                        <p:cTn id="262" dur="500"/>
                                        <p:tgtEl>
                                          <p:spTgt spid="14"/>
                                        </p:tgtEl>
                                        <p:attrNameLst>
                                          <p:attrName>ppt_h</p:attrName>
                                        </p:attrNameLst>
                                      </p:cBhvr>
                                      <p:tavLst>
                                        <p:tav tm="0">
                                          <p:val>
                                            <p:strVal val="ppt_h"/>
                                          </p:val>
                                        </p:tav>
                                        <p:tav tm="100000">
                                          <p:val>
                                            <p:fltVal val="0"/>
                                          </p:val>
                                        </p:tav>
                                      </p:tavLst>
                                    </p:anim>
                                    <p:animEffect transition="out" filter="fade">
                                      <p:cBhvr>
                                        <p:cTn id="263" dur="500"/>
                                        <p:tgtEl>
                                          <p:spTgt spid="14"/>
                                        </p:tgtEl>
                                      </p:cBhvr>
                                    </p:animEffect>
                                    <p:set>
                                      <p:cBhvr>
                                        <p:cTn id="264" dur="1" fill="hold">
                                          <p:stCondLst>
                                            <p:cond delay="499"/>
                                          </p:stCondLst>
                                        </p:cTn>
                                        <p:tgtEl>
                                          <p:spTgt spid="14"/>
                                        </p:tgtEl>
                                        <p:attrNameLst>
                                          <p:attrName>style.visibility</p:attrName>
                                        </p:attrNameLst>
                                      </p:cBhvr>
                                      <p:to>
                                        <p:strVal val="hidden"/>
                                      </p:to>
                                    </p:set>
                                  </p:childTnLst>
                                </p:cTn>
                              </p:par>
                              <p:par>
                                <p:cTn id="265" presetID="53" presetClass="exit" presetSubtype="32" fill="hold" grpId="1" nodeType="withEffect">
                                  <p:stCondLst>
                                    <p:cond delay="0"/>
                                  </p:stCondLst>
                                  <p:childTnLst>
                                    <p:anim calcmode="lin" valueType="num">
                                      <p:cBhvr>
                                        <p:cTn id="266" dur="500"/>
                                        <p:tgtEl>
                                          <p:spTgt spid="45"/>
                                        </p:tgtEl>
                                        <p:attrNameLst>
                                          <p:attrName>ppt_w</p:attrName>
                                        </p:attrNameLst>
                                      </p:cBhvr>
                                      <p:tavLst>
                                        <p:tav tm="0">
                                          <p:val>
                                            <p:strVal val="ppt_w"/>
                                          </p:val>
                                        </p:tav>
                                        <p:tav tm="100000">
                                          <p:val>
                                            <p:fltVal val="0"/>
                                          </p:val>
                                        </p:tav>
                                      </p:tavLst>
                                    </p:anim>
                                    <p:anim calcmode="lin" valueType="num">
                                      <p:cBhvr>
                                        <p:cTn id="267" dur="500"/>
                                        <p:tgtEl>
                                          <p:spTgt spid="45"/>
                                        </p:tgtEl>
                                        <p:attrNameLst>
                                          <p:attrName>ppt_h</p:attrName>
                                        </p:attrNameLst>
                                      </p:cBhvr>
                                      <p:tavLst>
                                        <p:tav tm="0">
                                          <p:val>
                                            <p:strVal val="ppt_h"/>
                                          </p:val>
                                        </p:tav>
                                        <p:tav tm="100000">
                                          <p:val>
                                            <p:fltVal val="0"/>
                                          </p:val>
                                        </p:tav>
                                      </p:tavLst>
                                    </p:anim>
                                    <p:animEffect transition="out" filter="fade">
                                      <p:cBhvr>
                                        <p:cTn id="268" dur="500"/>
                                        <p:tgtEl>
                                          <p:spTgt spid="45"/>
                                        </p:tgtEl>
                                      </p:cBhvr>
                                    </p:animEffect>
                                    <p:set>
                                      <p:cBhvr>
                                        <p:cTn id="269" dur="1" fill="hold">
                                          <p:stCondLst>
                                            <p:cond delay="499"/>
                                          </p:stCondLst>
                                        </p:cTn>
                                        <p:tgtEl>
                                          <p:spTgt spid="45"/>
                                        </p:tgtEl>
                                        <p:attrNameLst>
                                          <p:attrName>style.visibility</p:attrName>
                                        </p:attrNameLst>
                                      </p:cBhvr>
                                      <p:to>
                                        <p:strVal val="hidden"/>
                                      </p:to>
                                    </p:set>
                                  </p:childTnLst>
                                </p:cTn>
                              </p:par>
                              <p:par>
                                <p:cTn id="270" presetID="53" presetClass="exit" presetSubtype="32" fill="hold" grpId="1" nodeType="withEffect">
                                  <p:stCondLst>
                                    <p:cond delay="0"/>
                                  </p:stCondLst>
                                  <p:childTnLst>
                                    <p:anim calcmode="lin" valueType="num">
                                      <p:cBhvr>
                                        <p:cTn id="271" dur="500"/>
                                        <p:tgtEl>
                                          <p:spTgt spid="5"/>
                                        </p:tgtEl>
                                        <p:attrNameLst>
                                          <p:attrName>ppt_w</p:attrName>
                                        </p:attrNameLst>
                                      </p:cBhvr>
                                      <p:tavLst>
                                        <p:tav tm="0">
                                          <p:val>
                                            <p:strVal val="ppt_w"/>
                                          </p:val>
                                        </p:tav>
                                        <p:tav tm="100000">
                                          <p:val>
                                            <p:fltVal val="0"/>
                                          </p:val>
                                        </p:tav>
                                      </p:tavLst>
                                    </p:anim>
                                    <p:anim calcmode="lin" valueType="num">
                                      <p:cBhvr>
                                        <p:cTn id="272" dur="500"/>
                                        <p:tgtEl>
                                          <p:spTgt spid="5"/>
                                        </p:tgtEl>
                                        <p:attrNameLst>
                                          <p:attrName>ppt_h</p:attrName>
                                        </p:attrNameLst>
                                      </p:cBhvr>
                                      <p:tavLst>
                                        <p:tav tm="0">
                                          <p:val>
                                            <p:strVal val="ppt_h"/>
                                          </p:val>
                                        </p:tav>
                                        <p:tav tm="100000">
                                          <p:val>
                                            <p:fltVal val="0"/>
                                          </p:val>
                                        </p:tav>
                                      </p:tavLst>
                                    </p:anim>
                                    <p:animEffect transition="out" filter="fade">
                                      <p:cBhvr>
                                        <p:cTn id="273" dur="500"/>
                                        <p:tgtEl>
                                          <p:spTgt spid="5"/>
                                        </p:tgtEl>
                                      </p:cBhvr>
                                    </p:animEffect>
                                    <p:set>
                                      <p:cBhvr>
                                        <p:cTn id="274" dur="1" fill="hold">
                                          <p:stCondLst>
                                            <p:cond delay="499"/>
                                          </p:stCondLst>
                                        </p:cTn>
                                        <p:tgtEl>
                                          <p:spTgt spid="5"/>
                                        </p:tgtEl>
                                        <p:attrNameLst>
                                          <p:attrName>style.visibility</p:attrName>
                                        </p:attrNameLst>
                                      </p:cBhvr>
                                      <p:to>
                                        <p:strVal val="hidden"/>
                                      </p:to>
                                    </p:set>
                                  </p:childTnLst>
                                </p:cTn>
                              </p:par>
                              <p:par>
                                <p:cTn id="275" presetID="53" presetClass="exit" presetSubtype="32" fill="hold" grpId="1" nodeType="withEffect">
                                  <p:stCondLst>
                                    <p:cond delay="0"/>
                                  </p:stCondLst>
                                  <p:childTnLst>
                                    <p:anim calcmode="lin" valueType="num">
                                      <p:cBhvr>
                                        <p:cTn id="276" dur="500"/>
                                        <p:tgtEl>
                                          <p:spTgt spid="22"/>
                                        </p:tgtEl>
                                        <p:attrNameLst>
                                          <p:attrName>ppt_w</p:attrName>
                                        </p:attrNameLst>
                                      </p:cBhvr>
                                      <p:tavLst>
                                        <p:tav tm="0">
                                          <p:val>
                                            <p:strVal val="ppt_w"/>
                                          </p:val>
                                        </p:tav>
                                        <p:tav tm="100000">
                                          <p:val>
                                            <p:fltVal val="0"/>
                                          </p:val>
                                        </p:tav>
                                      </p:tavLst>
                                    </p:anim>
                                    <p:anim calcmode="lin" valueType="num">
                                      <p:cBhvr>
                                        <p:cTn id="277" dur="500"/>
                                        <p:tgtEl>
                                          <p:spTgt spid="22"/>
                                        </p:tgtEl>
                                        <p:attrNameLst>
                                          <p:attrName>ppt_h</p:attrName>
                                        </p:attrNameLst>
                                      </p:cBhvr>
                                      <p:tavLst>
                                        <p:tav tm="0">
                                          <p:val>
                                            <p:strVal val="ppt_h"/>
                                          </p:val>
                                        </p:tav>
                                        <p:tav tm="100000">
                                          <p:val>
                                            <p:fltVal val="0"/>
                                          </p:val>
                                        </p:tav>
                                      </p:tavLst>
                                    </p:anim>
                                    <p:animEffect transition="out" filter="fade">
                                      <p:cBhvr>
                                        <p:cTn id="278" dur="500"/>
                                        <p:tgtEl>
                                          <p:spTgt spid="22"/>
                                        </p:tgtEl>
                                      </p:cBhvr>
                                    </p:animEffect>
                                    <p:set>
                                      <p:cBhvr>
                                        <p:cTn id="279" dur="1" fill="hold">
                                          <p:stCondLst>
                                            <p:cond delay="499"/>
                                          </p:stCondLst>
                                        </p:cTn>
                                        <p:tgtEl>
                                          <p:spTgt spid="22"/>
                                        </p:tgtEl>
                                        <p:attrNameLst>
                                          <p:attrName>style.visibility</p:attrName>
                                        </p:attrNameLst>
                                      </p:cBhvr>
                                      <p:to>
                                        <p:strVal val="hidden"/>
                                      </p:to>
                                    </p:set>
                                  </p:childTnLst>
                                </p:cTn>
                              </p:par>
                              <p:par>
                                <p:cTn id="280" presetID="53" presetClass="exit" presetSubtype="32" fill="hold" grpId="1" nodeType="withEffect">
                                  <p:stCondLst>
                                    <p:cond delay="0"/>
                                  </p:stCondLst>
                                  <p:childTnLst>
                                    <p:anim calcmode="lin" valueType="num">
                                      <p:cBhvr>
                                        <p:cTn id="281" dur="500"/>
                                        <p:tgtEl>
                                          <p:spTgt spid="9"/>
                                        </p:tgtEl>
                                        <p:attrNameLst>
                                          <p:attrName>ppt_w</p:attrName>
                                        </p:attrNameLst>
                                      </p:cBhvr>
                                      <p:tavLst>
                                        <p:tav tm="0">
                                          <p:val>
                                            <p:strVal val="ppt_w"/>
                                          </p:val>
                                        </p:tav>
                                        <p:tav tm="100000">
                                          <p:val>
                                            <p:fltVal val="0"/>
                                          </p:val>
                                        </p:tav>
                                      </p:tavLst>
                                    </p:anim>
                                    <p:anim calcmode="lin" valueType="num">
                                      <p:cBhvr>
                                        <p:cTn id="282" dur="500"/>
                                        <p:tgtEl>
                                          <p:spTgt spid="9"/>
                                        </p:tgtEl>
                                        <p:attrNameLst>
                                          <p:attrName>ppt_h</p:attrName>
                                        </p:attrNameLst>
                                      </p:cBhvr>
                                      <p:tavLst>
                                        <p:tav tm="0">
                                          <p:val>
                                            <p:strVal val="ppt_h"/>
                                          </p:val>
                                        </p:tav>
                                        <p:tav tm="100000">
                                          <p:val>
                                            <p:fltVal val="0"/>
                                          </p:val>
                                        </p:tav>
                                      </p:tavLst>
                                    </p:anim>
                                    <p:animEffect transition="out" filter="fade">
                                      <p:cBhvr>
                                        <p:cTn id="283" dur="500"/>
                                        <p:tgtEl>
                                          <p:spTgt spid="9"/>
                                        </p:tgtEl>
                                      </p:cBhvr>
                                    </p:animEffect>
                                    <p:set>
                                      <p:cBhvr>
                                        <p:cTn id="284" dur="1" fill="hold">
                                          <p:stCondLst>
                                            <p:cond delay="499"/>
                                          </p:stCondLst>
                                        </p:cTn>
                                        <p:tgtEl>
                                          <p:spTgt spid="9"/>
                                        </p:tgtEl>
                                        <p:attrNameLst>
                                          <p:attrName>style.visibility</p:attrName>
                                        </p:attrNameLst>
                                      </p:cBhvr>
                                      <p:to>
                                        <p:strVal val="hidden"/>
                                      </p:to>
                                    </p:set>
                                  </p:childTnLst>
                                </p:cTn>
                              </p:par>
                              <p:par>
                                <p:cTn id="285" presetID="53" presetClass="exit" presetSubtype="32" fill="hold" grpId="1" nodeType="withEffect">
                                  <p:stCondLst>
                                    <p:cond delay="0"/>
                                  </p:stCondLst>
                                  <p:childTnLst>
                                    <p:anim calcmode="lin" valueType="num">
                                      <p:cBhvr>
                                        <p:cTn id="286" dur="500"/>
                                        <p:tgtEl>
                                          <p:spTgt spid="8"/>
                                        </p:tgtEl>
                                        <p:attrNameLst>
                                          <p:attrName>ppt_w</p:attrName>
                                        </p:attrNameLst>
                                      </p:cBhvr>
                                      <p:tavLst>
                                        <p:tav tm="0">
                                          <p:val>
                                            <p:strVal val="ppt_w"/>
                                          </p:val>
                                        </p:tav>
                                        <p:tav tm="100000">
                                          <p:val>
                                            <p:fltVal val="0"/>
                                          </p:val>
                                        </p:tav>
                                      </p:tavLst>
                                    </p:anim>
                                    <p:anim calcmode="lin" valueType="num">
                                      <p:cBhvr>
                                        <p:cTn id="287" dur="500"/>
                                        <p:tgtEl>
                                          <p:spTgt spid="8"/>
                                        </p:tgtEl>
                                        <p:attrNameLst>
                                          <p:attrName>ppt_h</p:attrName>
                                        </p:attrNameLst>
                                      </p:cBhvr>
                                      <p:tavLst>
                                        <p:tav tm="0">
                                          <p:val>
                                            <p:strVal val="ppt_h"/>
                                          </p:val>
                                        </p:tav>
                                        <p:tav tm="100000">
                                          <p:val>
                                            <p:fltVal val="0"/>
                                          </p:val>
                                        </p:tav>
                                      </p:tavLst>
                                    </p:anim>
                                    <p:animEffect transition="out" filter="fade">
                                      <p:cBhvr>
                                        <p:cTn id="288" dur="500"/>
                                        <p:tgtEl>
                                          <p:spTgt spid="8"/>
                                        </p:tgtEl>
                                      </p:cBhvr>
                                    </p:animEffect>
                                    <p:set>
                                      <p:cBhvr>
                                        <p:cTn id="289" dur="1" fill="hold">
                                          <p:stCondLst>
                                            <p:cond delay="499"/>
                                          </p:stCondLst>
                                        </p:cTn>
                                        <p:tgtEl>
                                          <p:spTgt spid="8"/>
                                        </p:tgtEl>
                                        <p:attrNameLst>
                                          <p:attrName>style.visibility</p:attrName>
                                        </p:attrNameLst>
                                      </p:cBhvr>
                                      <p:to>
                                        <p:strVal val="hidden"/>
                                      </p:to>
                                    </p:set>
                                  </p:childTnLst>
                                </p:cTn>
                              </p:par>
                              <p:par>
                                <p:cTn id="290" presetID="53" presetClass="exit" presetSubtype="32" fill="hold" grpId="1" nodeType="withEffect">
                                  <p:stCondLst>
                                    <p:cond delay="0"/>
                                  </p:stCondLst>
                                  <p:childTnLst>
                                    <p:anim calcmode="lin" valueType="num">
                                      <p:cBhvr>
                                        <p:cTn id="291" dur="500"/>
                                        <p:tgtEl>
                                          <p:spTgt spid="7"/>
                                        </p:tgtEl>
                                        <p:attrNameLst>
                                          <p:attrName>ppt_w</p:attrName>
                                        </p:attrNameLst>
                                      </p:cBhvr>
                                      <p:tavLst>
                                        <p:tav tm="0">
                                          <p:val>
                                            <p:strVal val="ppt_w"/>
                                          </p:val>
                                        </p:tav>
                                        <p:tav tm="100000">
                                          <p:val>
                                            <p:fltVal val="0"/>
                                          </p:val>
                                        </p:tav>
                                      </p:tavLst>
                                    </p:anim>
                                    <p:anim calcmode="lin" valueType="num">
                                      <p:cBhvr>
                                        <p:cTn id="292" dur="500"/>
                                        <p:tgtEl>
                                          <p:spTgt spid="7"/>
                                        </p:tgtEl>
                                        <p:attrNameLst>
                                          <p:attrName>ppt_h</p:attrName>
                                        </p:attrNameLst>
                                      </p:cBhvr>
                                      <p:tavLst>
                                        <p:tav tm="0">
                                          <p:val>
                                            <p:strVal val="ppt_h"/>
                                          </p:val>
                                        </p:tav>
                                        <p:tav tm="100000">
                                          <p:val>
                                            <p:fltVal val="0"/>
                                          </p:val>
                                        </p:tav>
                                      </p:tavLst>
                                    </p:anim>
                                    <p:animEffect transition="out" filter="fade">
                                      <p:cBhvr>
                                        <p:cTn id="293" dur="500"/>
                                        <p:tgtEl>
                                          <p:spTgt spid="7"/>
                                        </p:tgtEl>
                                      </p:cBhvr>
                                    </p:animEffect>
                                    <p:set>
                                      <p:cBhvr>
                                        <p:cTn id="294" dur="1" fill="hold">
                                          <p:stCondLst>
                                            <p:cond delay="499"/>
                                          </p:stCondLst>
                                        </p:cTn>
                                        <p:tgtEl>
                                          <p:spTgt spid="7"/>
                                        </p:tgtEl>
                                        <p:attrNameLst>
                                          <p:attrName>style.visibility</p:attrName>
                                        </p:attrNameLst>
                                      </p:cBhvr>
                                      <p:to>
                                        <p:strVal val="hidden"/>
                                      </p:to>
                                    </p:set>
                                  </p:childTnLst>
                                </p:cTn>
                              </p:par>
                              <p:par>
                                <p:cTn id="295" presetID="53" presetClass="exit" presetSubtype="32" fill="hold" grpId="1" nodeType="withEffect">
                                  <p:stCondLst>
                                    <p:cond delay="0"/>
                                  </p:stCondLst>
                                  <p:childTnLst>
                                    <p:anim calcmode="lin" valueType="num">
                                      <p:cBhvr>
                                        <p:cTn id="296" dur="500"/>
                                        <p:tgtEl>
                                          <p:spTgt spid="46"/>
                                        </p:tgtEl>
                                        <p:attrNameLst>
                                          <p:attrName>ppt_w</p:attrName>
                                        </p:attrNameLst>
                                      </p:cBhvr>
                                      <p:tavLst>
                                        <p:tav tm="0">
                                          <p:val>
                                            <p:strVal val="ppt_w"/>
                                          </p:val>
                                        </p:tav>
                                        <p:tav tm="100000">
                                          <p:val>
                                            <p:fltVal val="0"/>
                                          </p:val>
                                        </p:tav>
                                      </p:tavLst>
                                    </p:anim>
                                    <p:anim calcmode="lin" valueType="num">
                                      <p:cBhvr>
                                        <p:cTn id="297" dur="500"/>
                                        <p:tgtEl>
                                          <p:spTgt spid="46"/>
                                        </p:tgtEl>
                                        <p:attrNameLst>
                                          <p:attrName>ppt_h</p:attrName>
                                        </p:attrNameLst>
                                      </p:cBhvr>
                                      <p:tavLst>
                                        <p:tav tm="0">
                                          <p:val>
                                            <p:strVal val="ppt_h"/>
                                          </p:val>
                                        </p:tav>
                                        <p:tav tm="100000">
                                          <p:val>
                                            <p:fltVal val="0"/>
                                          </p:val>
                                        </p:tav>
                                      </p:tavLst>
                                    </p:anim>
                                    <p:animEffect transition="out" filter="fade">
                                      <p:cBhvr>
                                        <p:cTn id="298" dur="500"/>
                                        <p:tgtEl>
                                          <p:spTgt spid="46"/>
                                        </p:tgtEl>
                                      </p:cBhvr>
                                    </p:animEffect>
                                    <p:set>
                                      <p:cBhvr>
                                        <p:cTn id="299" dur="1" fill="hold">
                                          <p:stCondLst>
                                            <p:cond delay="499"/>
                                          </p:stCondLst>
                                        </p:cTn>
                                        <p:tgtEl>
                                          <p:spTgt spid="46"/>
                                        </p:tgtEl>
                                        <p:attrNameLst>
                                          <p:attrName>style.visibility</p:attrName>
                                        </p:attrNameLst>
                                      </p:cBhvr>
                                      <p:to>
                                        <p:strVal val="hidden"/>
                                      </p:to>
                                    </p:set>
                                  </p:childTnLst>
                                </p:cTn>
                              </p:par>
                              <p:par>
                                <p:cTn id="300" presetID="53" presetClass="exit" presetSubtype="32" fill="hold" grpId="1" nodeType="withEffect">
                                  <p:stCondLst>
                                    <p:cond delay="0"/>
                                  </p:stCondLst>
                                  <p:childTnLst>
                                    <p:anim calcmode="lin" valueType="num">
                                      <p:cBhvr>
                                        <p:cTn id="301" dur="500"/>
                                        <p:tgtEl>
                                          <p:spTgt spid="4"/>
                                        </p:tgtEl>
                                        <p:attrNameLst>
                                          <p:attrName>ppt_w</p:attrName>
                                        </p:attrNameLst>
                                      </p:cBhvr>
                                      <p:tavLst>
                                        <p:tav tm="0">
                                          <p:val>
                                            <p:strVal val="ppt_w"/>
                                          </p:val>
                                        </p:tav>
                                        <p:tav tm="100000">
                                          <p:val>
                                            <p:fltVal val="0"/>
                                          </p:val>
                                        </p:tav>
                                      </p:tavLst>
                                    </p:anim>
                                    <p:anim calcmode="lin" valueType="num">
                                      <p:cBhvr>
                                        <p:cTn id="302" dur="500"/>
                                        <p:tgtEl>
                                          <p:spTgt spid="4"/>
                                        </p:tgtEl>
                                        <p:attrNameLst>
                                          <p:attrName>ppt_h</p:attrName>
                                        </p:attrNameLst>
                                      </p:cBhvr>
                                      <p:tavLst>
                                        <p:tav tm="0">
                                          <p:val>
                                            <p:strVal val="ppt_h"/>
                                          </p:val>
                                        </p:tav>
                                        <p:tav tm="100000">
                                          <p:val>
                                            <p:fltVal val="0"/>
                                          </p:val>
                                        </p:tav>
                                      </p:tavLst>
                                    </p:anim>
                                    <p:animEffect transition="out" filter="fade">
                                      <p:cBhvr>
                                        <p:cTn id="303" dur="500"/>
                                        <p:tgtEl>
                                          <p:spTgt spid="4"/>
                                        </p:tgtEl>
                                      </p:cBhvr>
                                    </p:animEffect>
                                    <p:set>
                                      <p:cBhvr>
                                        <p:cTn id="304" dur="1" fill="hold">
                                          <p:stCondLst>
                                            <p:cond delay="499"/>
                                          </p:stCondLst>
                                        </p:cTn>
                                        <p:tgtEl>
                                          <p:spTgt spid="4"/>
                                        </p:tgtEl>
                                        <p:attrNameLst>
                                          <p:attrName>style.visibility</p:attrName>
                                        </p:attrNameLst>
                                      </p:cBhvr>
                                      <p:to>
                                        <p:strVal val="hidden"/>
                                      </p:to>
                                    </p:set>
                                  </p:childTnLst>
                                </p:cTn>
                              </p:par>
                              <p:par>
                                <p:cTn id="305" presetID="53" presetClass="exit" presetSubtype="32" fill="hold" grpId="1" nodeType="withEffect">
                                  <p:stCondLst>
                                    <p:cond delay="0"/>
                                  </p:stCondLst>
                                  <p:childTnLst>
                                    <p:anim calcmode="lin" valueType="num">
                                      <p:cBhvr>
                                        <p:cTn id="306" dur="500"/>
                                        <p:tgtEl>
                                          <p:spTgt spid="52"/>
                                        </p:tgtEl>
                                        <p:attrNameLst>
                                          <p:attrName>ppt_w</p:attrName>
                                        </p:attrNameLst>
                                      </p:cBhvr>
                                      <p:tavLst>
                                        <p:tav tm="0">
                                          <p:val>
                                            <p:strVal val="ppt_w"/>
                                          </p:val>
                                        </p:tav>
                                        <p:tav tm="100000">
                                          <p:val>
                                            <p:fltVal val="0"/>
                                          </p:val>
                                        </p:tav>
                                      </p:tavLst>
                                    </p:anim>
                                    <p:anim calcmode="lin" valueType="num">
                                      <p:cBhvr>
                                        <p:cTn id="307" dur="500"/>
                                        <p:tgtEl>
                                          <p:spTgt spid="52"/>
                                        </p:tgtEl>
                                        <p:attrNameLst>
                                          <p:attrName>ppt_h</p:attrName>
                                        </p:attrNameLst>
                                      </p:cBhvr>
                                      <p:tavLst>
                                        <p:tav tm="0">
                                          <p:val>
                                            <p:strVal val="ppt_h"/>
                                          </p:val>
                                        </p:tav>
                                        <p:tav tm="100000">
                                          <p:val>
                                            <p:fltVal val="0"/>
                                          </p:val>
                                        </p:tav>
                                      </p:tavLst>
                                    </p:anim>
                                    <p:animEffect transition="out" filter="fade">
                                      <p:cBhvr>
                                        <p:cTn id="308" dur="500"/>
                                        <p:tgtEl>
                                          <p:spTgt spid="52"/>
                                        </p:tgtEl>
                                      </p:cBhvr>
                                    </p:animEffect>
                                    <p:set>
                                      <p:cBhvr>
                                        <p:cTn id="309" dur="1" fill="hold">
                                          <p:stCondLst>
                                            <p:cond delay="499"/>
                                          </p:stCondLst>
                                        </p:cTn>
                                        <p:tgtEl>
                                          <p:spTgt spid="52"/>
                                        </p:tgtEl>
                                        <p:attrNameLst>
                                          <p:attrName>style.visibility</p:attrName>
                                        </p:attrNameLst>
                                      </p:cBhvr>
                                      <p:to>
                                        <p:strVal val="hidden"/>
                                      </p:to>
                                    </p:set>
                                  </p:childTnLst>
                                </p:cTn>
                              </p:par>
                              <p:par>
                                <p:cTn id="310" presetID="53" presetClass="exit" presetSubtype="32" fill="hold" grpId="1" nodeType="withEffect">
                                  <p:stCondLst>
                                    <p:cond delay="0"/>
                                  </p:stCondLst>
                                  <p:childTnLst>
                                    <p:anim calcmode="lin" valueType="num">
                                      <p:cBhvr>
                                        <p:cTn id="311" dur="500"/>
                                        <p:tgtEl>
                                          <p:spTgt spid="47"/>
                                        </p:tgtEl>
                                        <p:attrNameLst>
                                          <p:attrName>ppt_w</p:attrName>
                                        </p:attrNameLst>
                                      </p:cBhvr>
                                      <p:tavLst>
                                        <p:tav tm="0">
                                          <p:val>
                                            <p:strVal val="ppt_w"/>
                                          </p:val>
                                        </p:tav>
                                        <p:tav tm="100000">
                                          <p:val>
                                            <p:fltVal val="0"/>
                                          </p:val>
                                        </p:tav>
                                      </p:tavLst>
                                    </p:anim>
                                    <p:anim calcmode="lin" valueType="num">
                                      <p:cBhvr>
                                        <p:cTn id="312" dur="500"/>
                                        <p:tgtEl>
                                          <p:spTgt spid="47"/>
                                        </p:tgtEl>
                                        <p:attrNameLst>
                                          <p:attrName>ppt_h</p:attrName>
                                        </p:attrNameLst>
                                      </p:cBhvr>
                                      <p:tavLst>
                                        <p:tav tm="0">
                                          <p:val>
                                            <p:strVal val="ppt_h"/>
                                          </p:val>
                                        </p:tav>
                                        <p:tav tm="100000">
                                          <p:val>
                                            <p:fltVal val="0"/>
                                          </p:val>
                                        </p:tav>
                                      </p:tavLst>
                                    </p:anim>
                                    <p:animEffect transition="out" filter="fade">
                                      <p:cBhvr>
                                        <p:cTn id="313" dur="500"/>
                                        <p:tgtEl>
                                          <p:spTgt spid="47"/>
                                        </p:tgtEl>
                                      </p:cBhvr>
                                    </p:animEffect>
                                    <p:set>
                                      <p:cBhvr>
                                        <p:cTn id="314" dur="1" fill="hold">
                                          <p:stCondLst>
                                            <p:cond delay="499"/>
                                          </p:stCondLst>
                                        </p:cTn>
                                        <p:tgtEl>
                                          <p:spTgt spid="47"/>
                                        </p:tgtEl>
                                        <p:attrNameLst>
                                          <p:attrName>style.visibility</p:attrName>
                                        </p:attrNameLst>
                                      </p:cBhvr>
                                      <p:to>
                                        <p:strVal val="hidden"/>
                                      </p:to>
                                    </p:set>
                                  </p:childTnLst>
                                </p:cTn>
                              </p:par>
                              <p:par>
                                <p:cTn id="315" presetID="53" presetClass="exit" presetSubtype="32" fill="hold" grpId="1" nodeType="withEffect">
                                  <p:stCondLst>
                                    <p:cond delay="0"/>
                                  </p:stCondLst>
                                  <p:childTnLst>
                                    <p:anim calcmode="lin" valueType="num">
                                      <p:cBhvr>
                                        <p:cTn id="316" dur="500"/>
                                        <p:tgtEl>
                                          <p:spTgt spid="16"/>
                                        </p:tgtEl>
                                        <p:attrNameLst>
                                          <p:attrName>ppt_w</p:attrName>
                                        </p:attrNameLst>
                                      </p:cBhvr>
                                      <p:tavLst>
                                        <p:tav tm="0">
                                          <p:val>
                                            <p:strVal val="ppt_w"/>
                                          </p:val>
                                        </p:tav>
                                        <p:tav tm="100000">
                                          <p:val>
                                            <p:fltVal val="0"/>
                                          </p:val>
                                        </p:tav>
                                      </p:tavLst>
                                    </p:anim>
                                    <p:anim calcmode="lin" valueType="num">
                                      <p:cBhvr>
                                        <p:cTn id="317" dur="500"/>
                                        <p:tgtEl>
                                          <p:spTgt spid="16"/>
                                        </p:tgtEl>
                                        <p:attrNameLst>
                                          <p:attrName>ppt_h</p:attrName>
                                        </p:attrNameLst>
                                      </p:cBhvr>
                                      <p:tavLst>
                                        <p:tav tm="0">
                                          <p:val>
                                            <p:strVal val="ppt_h"/>
                                          </p:val>
                                        </p:tav>
                                        <p:tav tm="100000">
                                          <p:val>
                                            <p:fltVal val="0"/>
                                          </p:val>
                                        </p:tav>
                                      </p:tavLst>
                                    </p:anim>
                                    <p:animEffect transition="out" filter="fade">
                                      <p:cBhvr>
                                        <p:cTn id="318" dur="500"/>
                                        <p:tgtEl>
                                          <p:spTgt spid="16"/>
                                        </p:tgtEl>
                                      </p:cBhvr>
                                    </p:animEffect>
                                    <p:set>
                                      <p:cBhvr>
                                        <p:cTn id="319" dur="1" fill="hold">
                                          <p:stCondLst>
                                            <p:cond delay="499"/>
                                          </p:stCondLst>
                                        </p:cTn>
                                        <p:tgtEl>
                                          <p:spTgt spid="16"/>
                                        </p:tgtEl>
                                        <p:attrNameLst>
                                          <p:attrName>style.visibility</p:attrName>
                                        </p:attrNameLst>
                                      </p:cBhvr>
                                      <p:to>
                                        <p:strVal val="hidden"/>
                                      </p:to>
                                    </p:set>
                                  </p:childTnLst>
                                </p:cTn>
                              </p:par>
                              <p:par>
                                <p:cTn id="320" presetID="53" presetClass="exit" presetSubtype="32" fill="hold" grpId="1" nodeType="withEffect">
                                  <p:stCondLst>
                                    <p:cond delay="0"/>
                                  </p:stCondLst>
                                  <p:childTnLst>
                                    <p:anim calcmode="lin" valueType="num">
                                      <p:cBhvr>
                                        <p:cTn id="321" dur="500"/>
                                        <p:tgtEl>
                                          <p:spTgt spid="21"/>
                                        </p:tgtEl>
                                        <p:attrNameLst>
                                          <p:attrName>ppt_w</p:attrName>
                                        </p:attrNameLst>
                                      </p:cBhvr>
                                      <p:tavLst>
                                        <p:tav tm="0">
                                          <p:val>
                                            <p:strVal val="ppt_w"/>
                                          </p:val>
                                        </p:tav>
                                        <p:tav tm="100000">
                                          <p:val>
                                            <p:fltVal val="0"/>
                                          </p:val>
                                        </p:tav>
                                      </p:tavLst>
                                    </p:anim>
                                    <p:anim calcmode="lin" valueType="num">
                                      <p:cBhvr>
                                        <p:cTn id="322" dur="500"/>
                                        <p:tgtEl>
                                          <p:spTgt spid="21"/>
                                        </p:tgtEl>
                                        <p:attrNameLst>
                                          <p:attrName>ppt_h</p:attrName>
                                        </p:attrNameLst>
                                      </p:cBhvr>
                                      <p:tavLst>
                                        <p:tav tm="0">
                                          <p:val>
                                            <p:strVal val="ppt_h"/>
                                          </p:val>
                                        </p:tav>
                                        <p:tav tm="100000">
                                          <p:val>
                                            <p:fltVal val="0"/>
                                          </p:val>
                                        </p:tav>
                                      </p:tavLst>
                                    </p:anim>
                                    <p:animEffect transition="out" filter="fade">
                                      <p:cBhvr>
                                        <p:cTn id="323" dur="500"/>
                                        <p:tgtEl>
                                          <p:spTgt spid="21"/>
                                        </p:tgtEl>
                                      </p:cBhvr>
                                    </p:animEffect>
                                    <p:set>
                                      <p:cBhvr>
                                        <p:cTn id="324" dur="1" fill="hold">
                                          <p:stCondLst>
                                            <p:cond delay="499"/>
                                          </p:stCondLst>
                                        </p:cTn>
                                        <p:tgtEl>
                                          <p:spTgt spid="21"/>
                                        </p:tgtEl>
                                        <p:attrNameLst>
                                          <p:attrName>style.visibility</p:attrName>
                                        </p:attrNameLst>
                                      </p:cBhvr>
                                      <p:to>
                                        <p:strVal val="hidden"/>
                                      </p:to>
                                    </p:set>
                                  </p:childTnLst>
                                </p:cTn>
                              </p:par>
                              <p:par>
                                <p:cTn id="325" presetID="53" presetClass="exit" presetSubtype="32" fill="hold" grpId="1" nodeType="withEffect">
                                  <p:stCondLst>
                                    <p:cond delay="0"/>
                                  </p:stCondLst>
                                  <p:childTnLst>
                                    <p:anim calcmode="lin" valueType="num">
                                      <p:cBhvr>
                                        <p:cTn id="326" dur="500"/>
                                        <p:tgtEl>
                                          <p:spTgt spid="17"/>
                                        </p:tgtEl>
                                        <p:attrNameLst>
                                          <p:attrName>ppt_w</p:attrName>
                                        </p:attrNameLst>
                                      </p:cBhvr>
                                      <p:tavLst>
                                        <p:tav tm="0">
                                          <p:val>
                                            <p:strVal val="ppt_w"/>
                                          </p:val>
                                        </p:tav>
                                        <p:tav tm="100000">
                                          <p:val>
                                            <p:fltVal val="0"/>
                                          </p:val>
                                        </p:tav>
                                      </p:tavLst>
                                    </p:anim>
                                    <p:anim calcmode="lin" valueType="num">
                                      <p:cBhvr>
                                        <p:cTn id="327" dur="500"/>
                                        <p:tgtEl>
                                          <p:spTgt spid="17"/>
                                        </p:tgtEl>
                                        <p:attrNameLst>
                                          <p:attrName>ppt_h</p:attrName>
                                        </p:attrNameLst>
                                      </p:cBhvr>
                                      <p:tavLst>
                                        <p:tav tm="0">
                                          <p:val>
                                            <p:strVal val="ppt_h"/>
                                          </p:val>
                                        </p:tav>
                                        <p:tav tm="100000">
                                          <p:val>
                                            <p:fltVal val="0"/>
                                          </p:val>
                                        </p:tav>
                                      </p:tavLst>
                                    </p:anim>
                                    <p:animEffect transition="out" filter="fade">
                                      <p:cBhvr>
                                        <p:cTn id="328" dur="500"/>
                                        <p:tgtEl>
                                          <p:spTgt spid="17"/>
                                        </p:tgtEl>
                                      </p:cBhvr>
                                    </p:animEffect>
                                    <p:set>
                                      <p:cBhvr>
                                        <p:cTn id="329" dur="1" fill="hold">
                                          <p:stCondLst>
                                            <p:cond delay="499"/>
                                          </p:stCondLst>
                                        </p:cTn>
                                        <p:tgtEl>
                                          <p:spTgt spid="17"/>
                                        </p:tgtEl>
                                        <p:attrNameLst>
                                          <p:attrName>style.visibility</p:attrName>
                                        </p:attrNameLst>
                                      </p:cBhvr>
                                      <p:to>
                                        <p:strVal val="hidden"/>
                                      </p:to>
                                    </p:set>
                                  </p:childTnLst>
                                </p:cTn>
                              </p:par>
                              <p:par>
                                <p:cTn id="330" presetID="53" presetClass="exit" presetSubtype="32" fill="hold" grpId="1" nodeType="withEffect">
                                  <p:stCondLst>
                                    <p:cond delay="0"/>
                                  </p:stCondLst>
                                  <p:childTnLst>
                                    <p:anim calcmode="lin" valueType="num">
                                      <p:cBhvr>
                                        <p:cTn id="331" dur="500"/>
                                        <p:tgtEl>
                                          <p:spTgt spid="31"/>
                                        </p:tgtEl>
                                        <p:attrNameLst>
                                          <p:attrName>ppt_w</p:attrName>
                                        </p:attrNameLst>
                                      </p:cBhvr>
                                      <p:tavLst>
                                        <p:tav tm="0">
                                          <p:val>
                                            <p:strVal val="ppt_w"/>
                                          </p:val>
                                        </p:tav>
                                        <p:tav tm="100000">
                                          <p:val>
                                            <p:fltVal val="0"/>
                                          </p:val>
                                        </p:tav>
                                      </p:tavLst>
                                    </p:anim>
                                    <p:anim calcmode="lin" valueType="num">
                                      <p:cBhvr>
                                        <p:cTn id="332" dur="500"/>
                                        <p:tgtEl>
                                          <p:spTgt spid="31"/>
                                        </p:tgtEl>
                                        <p:attrNameLst>
                                          <p:attrName>ppt_h</p:attrName>
                                        </p:attrNameLst>
                                      </p:cBhvr>
                                      <p:tavLst>
                                        <p:tav tm="0">
                                          <p:val>
                                            <p:strVal val="ppt_h"/>
                                          </p:val>
                                        </p:tav>
                                        <p:tav tm="100000">
                                          <p:val>
                                            <p:fltVal val="0"/>
                                          </p:val>
                                        </p:tav>
                                      </p:tavLst>
                                    </p:anim>
                                    <p:animEffect transition="out" filter="fade">
                                      <p:cBhvr>
                                        <p:cTn id="333" dur="500"/>
                                        <p:tgtEl>
                                          <p:spTgt spid="31"/>
                                        </p:tgtEl>
                                      </p:cBhvr>
                                    </p:animEffect>
                                    <p:set>
                                      <p:cBhvr>
                                        <p:cTn id="334" dur="1" fill="hold">
                                          <p:stCondLst>
                                            <p:cond delay="499"/>
                                          </p:stCondLst>
                                        </p:cTn>
                                        <p:tgtEl>
                                          <p:spTgt spid="31"/>
                                        </p:tgtEl>
                                        <p:attrNameLst>
                                          <p:attrName>style.visibility</p:attrName>
                                        </p:attrNameLst>
                                      </p:cBhvr>
                                      <p:to>
                                        <p:strVal val="hidden"/>
                                      </p:to>
                                    </p:set>
                                  </p:childTnLst>
                                </p:cTn>
                              </p:par>
                              <p:par>
                                <p:cTn id="335" presetID="53" presetClass="exit" presetSubtype="32" fill="hold" nodeType="withEffect">
                                  <p:stCondLst>
                                    <p:cond delay="0"/>
                                  </p:stCondLst>
                                  <p:childTnLst>
                                    <p:anim calcmode="lin" valueType="num">
                                      <p:cBhvr>
                                        <p:cTn id="336" dur="500"/>
                                        <p:tgtEl>
                                          <p:spTgt spid="15"/>
                                        </p:tgtEl>
                                        <p:attrNameLst>
                                          <p:attrName>ppt_w</p:attrName>
                                        </p:attrNameLst>
                                      </p:cBhvr>
                                      <p:tavLst>
                                        <p:tav tm="0">
                                          <p:val>
                                            <p:strVal val="ppt_w"/>
                                          </p:val>
                                        </p:tav>
                                        <p:tav tm="100000">
                                          <p:val>
                                            <p:fltVal val="0"/>
                                          </p:val>
                                        </p:tav>
                                      </p:tavLst>
                                    </p:anim>
                                    <p:anim calcmode="lin" valueType="num">
                                      <p:cBhvr>
                                        <p:cTn id="337" dur="500"/>
                                        <p:tgtEl>
                                          <p:spTgt spid="15"/>
                                        </p:tgtEl>
                                        <p:attrNameLst>
                                          <p:attrName>ppt_h</p:attrName>
                                        </p:attrNameLst>
                                      </p:cBhvr>
                                      <p:tavLst>
                                        <p:tav tm="0">
                                          <p:val>
                                            <p:strVal val="ppt_h"/>
                                          </p:val>
                                        </p:tav>
                                        <p:tav tm="100000">
                                          <p:val>
                                            <p:fltVal val="0"/>
                                          </p:val>
                                        </p:tav>
                                      </p:tavLst>
                                    </p:anim>
                                    <p:animEffect transition="out" filter="fade">
                                      <p:cBhvr>
                                        <p:cTn id="338" dur="500"/>
                                        <p:tgtEl>
                                          <p:spTgt spid="15"/>
                                        </p:tgtEl>
                                      </p:cBhvr>
                                    </p:animEffect>
                                    <p:set>
                                      <p:cBhvr>
                                        <p:cTn id="339" dur="1" fill="hold">
                                          <p:stCondLst>
                                            <p:cond delay="499"/>
                                          </p:stCondLst>
                                        </p:cTn>
                                        <p:tgtEl>
                                          <p:spTgt spid="15"/>
                                        </p:tgtEl>
                                        <p:attrNameLst>
                                          <p:attrName>style.visibility</p:attrName>
                                        </p:attrNameLst>
                                      </p:cBhvr>
                                      <p:to>
                                        <p:strVal val="hidden"/>
                                      </p:to>
                                    </p:set>
                                  </p:childTnLst>
                                </p:cTn>
                              </p:par>
                              <p:par>
                                <p:cTn id="340" presetID="53" presetClass="exit" presetSubtype="32" fill="hold" nodeType="withEffect">
                                  <p:stCondLst>
                                    <p:cond delay="0"/>
                                  </p:stCondLst>
                                  <p:childTnLst>
                                    <p:anim calcmode="lin" valueType="num">
                                      <p:cBhvr>
                                        <p:cTn id="341" dur="500"/>
                                        <p:tgtEl>
                                          <p:spTgt spid="18"/>
                                        </p:tgtEl>
                                        <p:attrNameLst>
                                          <p:attrName>ppt_w</p:attrName>
                                        </p:attrNameLst>
                                      </p:cBhvr>
                                      <p:tavLst>
                                        <p:tav tm="0">
                                          <p:val>
                                            <p:strVal val="ppt_w"/>
                                          </p:val>
                                        </p:tav>
                                        <p:tav tm="100000">
                                          <p:val>
                                            <p:fltVal val="0"/>
                                          </p:val>
                                        </p:tav>
                                      </p:tavLst>
                                    </p:anim>
                                    <p:anim calcmode="lin" valueType="num">
                                      <p:cBhvr>
                                        <p:cTn id="342" dur="500"/>
                                        <p:tgtEl>
                                          <p:spTgt spid="18"/>
                                        </p:tgtEl>
                                        <p:attrNameLst>
                                          <p:attrName>ppt_h</p:attrName>
                                        </p:attrNameLst>
                                      </p:cBhvr>
                                      <p:tavLst>
                                        <p:tav tm="0">
                                          <p:val>
                                            <p:strVal val="ppt_h"/>
                                          </p:val>
                                        </p:tav>
                                        <p:tav tm="100000">
                                          <p:val>
                                            <p:fltVal val="0"/>
                                          </p:val>
                                        </p:tav>
                                      </p:tavLst>
                                    </p:anim>
                                    <p:animEffect transition="out" filter="fade">
                                      <p:cBhvr>
                                        <p:cTn id="343" dur="500"/>
                                        <p:tgtEl>
                                          <p:spTgt spid="18"/>
                                        </p:tgtEl>
                                      </p:cBhvr>
                                    </p:animEffect>
                                    <p:set>
                                      <p:cBhvr>
                                        <p:cTn id="344" dur="1" fill="hold">
                                          <p:stCondLst>
                                            <p:cond delay="499"/>
                                          </p:stCondLst>
                                        </p:cTn>
                                        <p:tgtEl>
                                          <p:spTgt spid="18"/>
                                        </p:tgtEl>
                                        <p:attrNameLst>
                                          <p:attrName>style.visibility</p:attrName>
                                        </p:attrNameLst>
                                      </p:cBhvr>
                                      <p:to>
                                        <p:strVal val="hidden"/>
                                      </p:to>
                                    </p:set>
                                  </p:childTnLst>
                                </p:cTn>
                              </p:par>
                              <p:par>
                                <p:cTn id="345" presetID="53" presetClass="exit" presetSubtype="32" fill="hold" nodeType="withEffect">
                                  <p:stCondLst>
                                    <p:cond delay="0"/>
                                  </p:stCondLst>
                                  <p:childTnLst>
                                    <p:anim calcmode="lin" valueType="num">
                                      <p:cBhvr>
                                        <p:cTn id="346" dur="500"/>
                                        <p:tgtEl>
                                          <p:spTgt spid="19"/>
                                        </p:tgtEl>
                                        <p:attrNameLst>
                                          <p:attrName>ppt_w</p:attrName>
                                        </p:attrNameLst>
                                      </p:cBhvr>
                                      <p:tavLst>
                                        <p:tav tm="0">
                                          <p:val>
                                            <p:strVal val="ppt_w"/>
                                          </p:val>
                                        </p:tav>
                                        <p:tav tm="100000">
                                          <p:val>
                                            <p:fltVal val="0"/>
                                          </p:val>
                                        </p:tav>
                                      </p:tavLst>
                                    </p:anim>
                                    <p:anim calcmode="lin" valueType="num">
                                      <p:cBhvr>
                                        <p:cTn id="347" dur="500"/>
                                        <p:tgtEl>
                                          <p:spTgt spid="19"/>
                                        </p:tgtEl>
                                        <p:attrNameLst>
                                          <p:attrName>ppt_h</p:attrName>
                                        </p:attrNameLst>
                                      </p:cBhvr>
                                      <p:tavLst>
                                        <p:tav tm="0">
                                          <p:val>
                                            <p:strVal val="ppt_h"/>
                                          </p:val>
                                        </p:tav>
                                        <p:tav tm="100000">
                                          <p:val>
                                            <p:fltVal val="0"/>
                                          </p:val>
                                        </p:tav>
                                      </p:tavLst>
                                    </p:anim>
                                    <p:animEffect transition="out" filter="fade">
                                      <p:cBhvr>
                                        <p:cTn id="348" dur="500"/>
                                        <p:tgtEl>
                                          <p:spTgt spid="19"/>
                                        </p:tgtEl>
                                      </p:cBhvr>
                                    </p:animEffect>
                                    <p:set>
                                      <p:cBhvr>
                                        <p:cTn id="349" dur="1" fill="hold">
                                          <p:stCondLst>
                                            <p:cond delay="499"/>
                                          </p:stCondLst>
                                        </p:cTn>
                                        <p:tgtEl>
                                          <p:spTgt spid="19"/>
                                        </p:tgtEl>
                                        <p:attrNameLst>
                                          <p:attrName>style.visibility</p:attrName>
                                        </p:attrNameLst>
                                      </p:cBhvr>
                                      <p:to>
                                        <p:strVal val="hidden"/>
                                      </p:to>
                                    </p:set>
                                  </p:childTnLst>
                                </p:cTn>
                              </p:par>
                              <p:par>
                                <p:cTn id="350" presetID="53" presetClass="exit" presetSubtype="32" fill="hold" nodeType="withEffect">
                                  <p:stCondLst>
                                    <p:cond delay="0"/>
                                  </p:stCondLst>
                                  <p:childTnLst>
                                    <p:anim calcmode="lin" valueType="num">
                                      <p:cBhvr>
                                        <p:cTn id="351" dur="500"/>
                                        <p:tgtEl>
                                          <p:spTgt spid="20"/>
                                        </p:tgtEl>
                                        <p:attrNameLst>
                                          <p:attrName>ppt_w</p:attrName>
                                        </p:attrNameLst>
                                      </p:cBhvr>
                                      <p:tavLst>
                                        <p:tav tm="0">
                                          <p:val>
                                            <p:strVal val="ppt_w"/>
                                          </p:val>
                                        </p:tav>
                                        <p:tav tm="100000">
                                          <p:val>
                                            <p:fltVal val="0"/>
                                          </p:val>
                                        </p:tav>
                                      </p:tavLst>
                                    </p:anim>
                                    <p:anim calcmode="lin" valueType="num">
                                      <p:cBhvr>
                                        <p:cTn id="352" dur="500"/>
                                        <p:tgtEl>
                                          <p:spTgt spid="20"/>
                                        </p:tgtEl>
                                        <p:attrNameLst>
                                          <p:attrName>ppt_h</p:attrName>
                                        </p:attrNameLst>
                                      </p:cBhvr>
                                      <p:tavLst>
                                        <p:tav tm="0">
                                          <p:val>
                                            <p:strVal val="ppt_h"/>
                                          </p:val>
                                        </p:tav>
                                        <p:tav tm="100000">
                                          <p:val>
                                            <p:fltVal val="0"/>
                                          </p:val>
                                        </p:tav>
                                      </p:tavLst>
                                    </p:anim>
                                    <p:animEffect transition="out" filter="fade">
                                      <p:cBhvr>
                                        <p:cTn id="353" dur="500"/>
                                        <p:tgtEl>
                                          <p:spTgt spid="20"/>
                                        </p:tgtEl>
                                      </p:cBhvr>
                                    </p:animEffect>
                                    <p:set>
                                      <p:cBhvr>
                                        <p:cTn id="354" dur="1" fill="hold">
                                          <p:stCondLst>
                                            <p:cond delay="499"/>
                                          </p:stCondLst>
                                        </p:cTn>
                                        <p:tgtEl>
                                          <p:spTgt spid="20"/>
                                        </p:tgtEl>
                                        <p:attrNameLst>
                                          <p:attrName>style.visibility</p:attrName>
                                        </p:attrNameLst>
                                      </p:cBhvr>
                                      <p:to>
                                        <p:strVal val="hidden"/>
                                      </p:to>
                                    </p:set>
                                  </p:childTnLst>
                                </p:cTn>
                              </p:par>
                              <p:par>
                                <p:cTn id="355" presetID="53" presetClass="exit" presetSubtype="32" fill="hold" grpId="1" nodeType="withEffect">
                                  <p:stCondLst>
                                    <p:cond delay="0"/>
                                  </p:stCondLst>
                                  <p:childTnLst>
                                    <p:anim calcmode="lin" valueType="num">
                                      <p:cBhvr>
                                        <p:cTn id="356" dur="500"/>
                                        <p:tgtEl>
                                          <p:spTgt spid="32"/>
                                        </p:tgtEl>
                                        <p:attrNameLst>
                                          <p:attrName>ppt_w</p:attrName>
                                        </p:attrNameLst>
                                      </p:cBhvr>
                                      <p:tavLst>
                                        <p:tav tm="0">
                                          <p:val>
                                            <p:strVal val="ppt_w"/>
                                          </p:val>
                                        </p:tav>
                                        <p:tav tm="100000">
                                          <p:val>
                                            <p:fltVal val="0"/>
                                          </p:val>
                                        </p:tav>
                                      </p:tavLst>
                                    </p:anim>
                                    <p:anim calcmode="lin" valueType="num">
                                      <p:cBhvr>
                                        <p:cTn id="357" dur="500"/>
                                        <p:tgtEl>
                                          <p:spTgt spid="32"/>
                                        </p:tgtEl>
                                        <p:attrNameLst>
                                          <p:attrName>ppt_h</p:attrName>
                                        </p:attrNameLst>
                                      </p:cBhvr>
                                      <p:tavLst>
                                        <p:tav tm="0">
                                          <p:val>
                                            <p:strVal val="ppt_h"/>
                                          </p:val>
                                        </p:tav>
                                        <p:tav tm="100000">
                                          <p:val>
                                            <p:fltVal val="0"/>
                                          </p:val>
                                        </p:tav>
                                      </p:tavLst>
                                    </p:anim>
                                    <p:animEffect transition="out" filter="fade">
                                      <p:cBhvr>
                                        <p:cTn id="358" dur="500"/>
                                        <p:tgtEl>
                                          <p:spTgt spid="32"/>
                                        </p:tgtEl>
                                      </p:cBhvr>
                                    </p:animEffect>
                                    <p:set>
                                      <p:cBhvr>
                                        <p:cTn id="359" dur="1" fill="hold">
                                          <p:stCondLst>
                                            <p:cond delay="499"/>
                                          </p:stCondLst>
                                        </p:cTn>
                                        <p:tgtEl>
                                          <p:spTgt spid="32"/>
                                        </p:tgtEl>
                                        <p:attrNameLst>
                                          <p:attrName>style.visibility</p:attrName>
                                        </p:attrNameLst>
                                      </p:cBhvr>
                                      <p:to>
                                        <p:strVal val="hidden"/>
                                      </p:to>
                                    </p:set>
                                  </p:childTnLst>
                                </p:cTn>
                              </p:par>
                              <p:par>
                                <p:cTn id="360" presetID="53" presetClass="exit" presetSubtype="32" fill="hold" grpId="1" nodeType="withEffect">
                                  <p:stCondLst>
                                    <p:cond delay="0"/>
                                  </p:stCondLst>
                                  <p:childTnLst>
                                    <p:anim calcmode="lin" valueType="num">
                                      <p:cBhvr>
                                        <p:cTn id="361" dur="500"/>
                                        <p:tgtEl>
                                          <p:spTgt spid="33"/>
                                        </p:tgtEl>
                                        <p:attrNameLst>
                                          <p:attrName>ppt_w</p:attrName>
                                        </p:attrNameLst>
                                      </p:cBhvr>
                                      <p:tavLst>
                                        <p:tav tm="0">
                                          <p:val>
                                            <p:strVal val="ppt_w"/>
                                          </p:val>
                                        </p:tav>
                                        <p:tav tm="100000">
                                          <p:val>
                                            <p:fltVal val="0"/>
                                          </p:val>
                                        </p:tav>
                                      </p:tavLst>
                                    </p:anim>
                                    <p:anim calcmode="lin" valueType="num">
                                      <p:cBhvr>
                                        <p:cTn id="362" dur="500"/>
                                        <p:tgtEl>
                                          <p:spTgt spid="33"/>
                                        </p:tgtEl>
                                        <p:attrNameLst>
                                          <p:attrName>ppt_h</p:attrName>
                                        </p:attrNameLst>
                                      </p:cBhvr>
                                      <p:tavLst>
                                        <p:tav tm="0">
                                          <p:val>
                                            <p:strVal val="ppt_h"/>
                                          </p:val>
                                        </p:tav>
                                        <p:tav tm="100000">
                                          <p:val>
                                            <p:fltVal val="0"/>
                                          </p:val>
                                        </p:tav>
                                      </p:tavLst>
                                    </p:anim>
                                    <p:animEffect transition="out" filter="fade">
                                      <p:cBhvr>
                                        <p:cTn id="363" dur="500"/>
                                        <p:tgtEl>
                                          <p:spTgt spid="33"/>
                                        </p:tgtEl>
                                      </p:cBhvr>
                                    </p:animEffect>
                                    <p:set>
                                      <p:cBhvr>
                                        <p:cTn id="364" dur="1" fill="hold">
                                          <p:stCondLst>
                                            <p:cond delay="499"/>
                                          </p:stCondLst>
                                        </p:cTn>
                                        <p:tgtEl>
                                          <p:spTgt spid="33"/>
                                        </p:tgtEl>
                                        <p:attrNameLst>
                                          <p:attrName>style.visibility</p:attrName>
                                        </p:attrNameLst>
                                      </p:cBhvr>
                                      <p:to>
                                        <p:strVal val="hidden"/>
                                      </p:to>
                                    </p:set>
                                  </p:childTnLst>
                                </p:cTn>
                              </p:par>
                              <p:par>
                                <p:cTn id="365" presetID="53" presetClass="exit" presetSubtype="32" fill="hold" grpId="1" nodeType="withEffect">
                                  <p:stCondLst>
                                    <p:cond delay="0"/>
                                  </p:stCondLst>
                                  <p:childTnLst>
                                    <p:anim calcmode="lin" valueType="num">
                                      <p:cBhvr>
                                        <p:cTn id="366" dur="500"/>
                                        <p:tgtEl>
                                          <p:spTgt spid="34"/>
                                        </p:tgtEl>
                                        <p:attrNameLst>
                                          <p:attrName>ppt_w</p:attrName>
                                        </p:attrNameLst>
                                      </p:cBhvr>
                                      <p:tavLst>
                                        <p:tav tm="0">
                                          <p:val>
                                            <p:strVal val="ppt_w"/>
                                          </p:val>
                                        </p:tav>
                                        <p:tav tm="100000">
                                          <p:val>
                                            <p:fltVal val="0"/>
                                          </p:val>
                                        </p:tav>
                                      </p:tavLst>
                                    </p:anim>
                                    <p:anim calcmode="lin" valueType="num">
                                      <p:cBhvr>
                                        <p:cTn id="367" dur="500"/>
                                        <p:tgtEl>
                                          <p:spTgt spid="34"/>
                                        </p:tgtEl>
                                        <p:attrNameLst>
                                          <p:attrName>ppt_h</p:attrName>
                                        </p:attrNameLst>
                                      </p:cBhvr>
                                      <p:tavLst>
                                        <p:tav tm="0">
                                          <p:val>
                                            <p:strVal val="ppt_h"/>
                                          </p:val>
                                        </p:tav>
                                        <p:tav tm="100000">
                                          <p:val>
                                            <p:fltVal val="0"/>
                                          </p:val>
                                        </p:tav>
                                      </p:tavLst>
                                    </p:anim>
                                    <p:animEffect transition="out" filter="fade">
                                      <p:cBhvr>
                                        <p:cTn id="368" dur="500"/>
                                        <p:tgtEl>
                                          <p:spTgt spid="34"/>
                                        </p:tgtEl>
                                      </p:cBhvr>
                                    </p:animEffect>
                                    <p:set>
                                      <p:cBhvr>
                                        <p:cTn id="369" dur="1" fill="hold">
                                          <p:stCondLst>
                                            <p:cond delay="499"/>
                                          </p:stCondLst>
                                        </p:cTn>
                                        <p:tgtEl>
                                          <p:spTgt spid="34"/>
                                        </p:tgtEl>
                                        <p:attrNameLst>
                                          <p:attrName>style.visibility</p:attrName>
                                        </p:attrNameLst>
                                      </p:cBhvr>
                                      <p:to>
                                        <p:strVal val="hidden"/>
                                      </p:to>
                                    </p:set>
                                  </p:childTnLst>
                                </p:cTn>
                              </p:par>
                              <p:par>
                                <p:cTn id="370" presetID="53" presetClass="exit" presetSubtype="32" fill="hold" grpId="1" nodeType="withEffect">
                                  <p:stCondLst>
                                    <p:cond delay="0"/>
                                  </p:stCondLst>
                                  <p:childTnLst>
                                    <p:anim calcmode="lin" valueType="num">
                                      <p:cBhvr>
                                        <p:cTn id="371" dur="500"/>
                                        <p:tgtEl>
                                          <p:spTgt spid="35"/>
                                        </p:tgtEl>
                                        <p:attrNameLst>
                                          <p:attrName>ppt_w</p:attrName>
                                        </p:attrNameLst>
                                      </p:cBhvr>
                                      <p:tavLst>
                                        <p:tav tm="0">
                                          <p:val>
                                            <p:strVal val="ppt_w"/>
                                          </p:val>
                                        </p:tav>
                                        <p:tav tm="100000">
                                          <p:val>
                                            <p:fltVal val="0"/>
                                          </p:val>
                                        </p:tav>
                                      </p:tavLst>
                                    </p:anim>
                                    <p:anim calcmode="lin" valueType="num">
                                      <p:cBhvr>
                                        <p:cTn id="372" dur="500"/>
                                        <p:tgtEl>
                                          <p:spTgt spid="35"/>
                                        </p:tgtEl>
                                        <p:attrNameLst>
                                          <p:attrName>ppt_h</p:attrName>
                                        </p:attrNameLst>
                                      </p:cBhvr>
                                      <p:tavLst>
                                        <p:tav tm="0">
                                          <p:val>
                                            <p:strVal val="ppt_h"/>
                                          </p:val>
                                        </p:tav>
                                        <p:tav tm="100000">
                                          <p:val>
                                            <p:fltVal val="0"/>
                                          </p:val>
                                        </p:tav>
                                      </p:tavLst>
                                    </p:anim>
                                    <p:animEffect transition="out" filter="fade">
                                      <p:cBhvr>
                                        <p:cTn id="373" dur="500"/>
                                        <p:tgtEl>
                                          <p:spTgt spid="35"/>
                                        </p:tgtEl>
                                      </p:cBhvr>
                                    </p:animEffect>
                                    <p:set>
                                      <p:cBhvr>
                                        <p:cTn id="374" dur="1" fill="hold">
                                          <p:stCondLst>
                                            <p:cond delay="499"/>
                                          </p:stCondLst>
                                        </p:cTn>
                                        <p:tgtEl>
                                          <p:spTgt spid="35"/>
                                        </p:tgtEl>
                                        <p:attrNameLst>
                                          <p:attrName>style.visibility</p:attrName>
                                        </p:attrNameLst>
                                      </p:cBhvr>
                                      <p:to>
                                        <p:strVal val="hidden"/>
                                      </p:to>
                                    </p:set>
                                  </p:childTnLst>
                                </p:cTn>
                              </p:par>
                              <p:par>
                                <p:cTn id="375" presetID="53" presetClass="exit" presetSubtype="32" fill="hold" nodeType="withEffect">
                                  <p:stCondLst>
                                    <p:cond delay="0"/>
                                  </p:stCondLst>
                                  <p:childTnLst>
                                    <p:anim calcmode="lin" valueType="num">
                                      <p:cBhvr>
                                        <p:cTn id="376" dur="500"/>
                                        <p:tgtEl>
                                          <p:spTgt spid="23"/>
                                        </p:tgtEl>
                                        <p:attrNameLst>
                                          <p:attrName>ppt_w</p:attrName>
                                        </p:attrNameLst>
                                      </p:cBhvr>
                                      <p:tavLst>
                                        <p:tav tm="0">
                                          <p:val>
                                            <p:strVal val="ppt_w"/>
                                          </p:val>
                                        </p:tav>
                                        <p:tav tm="100000">
                                          <p:val>
                                            <p:fltVal val="0"/>
                                          </p:val>
                                        </p:tav>
                                      </p:tavLst>
                                    </p:anim>
                                    <p:anim calcmode="lin" valueType="num">
                                      <p:cBhvr>
                                        <p:cTn id="377" dur="500"/>
                                        <p:tgtEl>
                                          <p:spTgt spid="23"/>
                                        </p:tgtEl>
                                        <p:attrNameLst>
                                          <p:attrName>ppt_h</p:attrName>
                                        </p:attrNameLst>
                                      </p:cBhvr>
                                      <p:tavLst>
                                        <p:tav tm="0">
                                          <p:val>
                                            <p:strVal val="ppt_h"/>
                                          </p:val>
                                        </p:tav>
                                        <p:tav tm="100000">
                                          <p:val>
                                            <p:fltVal val="0"/>
                                          </p:val>
                                        </p:tav>
                                      </p:tavLst>
                                    </p:anim>
                                    <p:animEffect transition="out" filter="fade">
                                      <p:cBhvr>
                                        <p:cTn id="378" dur="500"/>
                                        <p:tgtEl>
                                          <p:spTgt spid="23"/>
                                        </p:tgtEl>
                                      </p:cBhvr>
                                    </p:animEffect>
                                    <p:set>
                                      <p:cBhvr>
                                        <p:cTn id="379" dur="1" fill="hold">
                                          <p:stCondLst>
                                            <p:cond delay="499"/>
                                          </p:stCondLst>
                                        </p:cTn>
                                        <p:tgtEl>
                                          <p:spTgt spid="23"/>
                                        </p:tgtEl>
                                        <p:attrNameLst>
                                          <p:attrName>style.visibility</p:attrName>
                                        </p:attrNameLst>
                                      </p:cBhvr>
                                      <p:to>
                                        <p:strVal val="hidden"/>
                                      </p:to>
                                    </p:set>
                                  </p:childTnLst>
                                </p:cTn>
                              </p:par>
                              <p:par>
                                <p:cTn id="380" presetID="53" presetClass="exit" presetSubtype="32" fill="hold" nodeType="withEffect">
                                  <p:stCondLst>
                                    <p:cond delay="0"/>
                                  </p:stCondLst>
                                  <p:childTnLst>
                                    <p:anim calcmode="lin" valueType="num">
                                      <p:cBhvr>
                                        <p:cTn id="381" dur="500"/>
                                        <p:tgtEl>
                                          <p:spTgt spid="24"/>
                                        </p:tgtEl>
                                        <p:attrNameLst>
                                          <p:attrName>ppt_w</p:attrName>
                                        </p:attrNameLst>
                                      </p:cBhvr>
                                      <p:tavLst>
                                        <p:tav tm="0">
                                          <p:val>
                                            <p:strVal val="ppt_w"/>
                                          </p:val>
                                        </p:tav>
                                        <p:tav tm="100000">
                                          <p:val>
                                            <p:fltVal val="0"/>
                                          </p:val>
                                        </p:tav>
                                      </p:tavLst>
                                    </p:anim>
                                    <p:anim calcmode="lin" valueType="num">
                                      <p:cBhvr>
                                        <p:cTn id="382" dur="500"/>
                                        <p:tgtEl>
                                          <p:spTgt spid="24"/>
                                        </p:tgtEl>
                                        <p:attrNameLst>
                                          <p:attrName>ppt_h</p:attrName>
                                        </p:attrNameLst>
                                      </p:cBhvr>
                                      <p:tavLst>
                                        <p:tav tm="0">
                                          <p:val>
                                            <p:strVal val="ppt_h"/>
                                          </p:val>
                                        </p:tav>
                                        <p:tav tm="100000">
                                          <p:val>
                                            <p:fltVal val="0"/>
                                          </p:val>
                                        </p:tav>
                                      </p:tavLst>
                                    </p:anim>
                                    <p:animEffect transition="out" filter="fade">
                                      <p:cBhvr>
                                        <p:cTn id="383" dur="500"/>
                                        <p:tgtEl>
                                          <p:spTgt spid="24"/>
                                        </p:tgtEl>
                                      </p:cBhvr>
                                    </p:animEffect>
                                    <p:set>
                                      <p:cBhvr>
                                        <p:cTn id="384" dur="1" fill="hold">
                                          <p:stCondLst>
                                            <p:cond delay="499"/>
                                          </p:stCondLst>
                                        </p:cTn>
                                        <p:tgtEl>
                                          <p:spTgt spid="24"/>
                                        </p:tgtEl>
                                        <p:attrNameLst>
                                          <p:attrName>style.visibility</p:attrName>
                                        </p:attrNameLst>
                                      </p:cBhvr>
                                      <p:to>
                                        <p:strVal val="hidden"/>
                                      </p:to>
                                    </p:set>
                                  </p:childTnLst>
                                </p:cTn>
                              </p:par>
                              <p:par>
                                <p:cTn id="385" presetID="53" presetClass="exit" presetSubtype="32" fill="hold" nodeType="withEffect">
                                  <p:stCondLst>
                                    <p:cond delay="0"/>
                                  </p:stCondLst>
                                  <p:childTnLst>
                                    <p:anim calcmode="lin" valueType="num">
                                      <p:cBhvr>
                                        <p:cTn id="386" dur="500"/>
                                        <p:tgtEl>
                                          <p:spTgt spid="25"/>
                                        </p:tgtEl>
                                        <p:attrNameLst>
                                          <p:attrName>ppt_w</p:attrName>
                                        </p:attrNameLst>
                                      </p:cBhvr>
                                      <p:tavLst>
                                        <p:tav tm="0">
                                          <p:val>
                                            <p:strVal val="ppt_w"/>
                                          </p:val>
                                        </p:tav>
                                        <p:tav tm="100000">
                                          <p:val>
                                            <p:fltVal val="0"/>
                                          </p:val>
                                        </p:tav>
                                      </p:tavLst>
                                    </p:anim>
                                    <p:anim calcmode="lin" valueType="num">
                                      <p:cBhvr>
                                        <p:cTn id="387" dur="500"/>
                                        <p:tgtEl>
                                          <p:spTgt spid="25"/>
                                        </p:tgtEl>
                                        <p:attrNameLst>
                                          <p:attrName>ppt_h</p:attrName>
                                        </p:attrNameLst>
                                      </p:cBhvr>
                                      <p:tavLst>
                                        <p:tav tm="0">
                                          <p:val>
                                            <p:strVal val="ppt_h"/>
                                          </p:val>
                                        </p:tav>
                                        <p:tav tm="100000">
                                          <p:val>
                                            <p:fltVal val="0"/>
                                          </p:val>
                                        </p:tav>
                                      </p:tavLst>
                                    </p:anim>
                                    <p:animEffect transition="out" filter="fade">
                                      <p:cBhvr>
                                        <p:cTn id="388" dur="500"/>
                                        <p:tgtEl>
                                          <p:spTgt spid="25"/>
                                        </p:tgtEl>
                                      </p:cBhvr>
                                    </p:animEffect>
                                    <p:set>
                                      <p:cBhvr>
                                        <p:cTn id="389" dur="1" fill="hold">
                                          <p:stCondLst>
                                            <p:cond delay="499"/>
                                          </p:stCondLst>
                                        </p:cTn>
                                        <p:tgtEl>
                                          <p:spTgt spid="25"/>
                                        </p:tgtEl>
                                        <p:attrNameLst>
                                          <p:attrName>style.visibility</p:attrName>
                                        </p:attrNameLst>
                                      </p:cBhvr>
                                      <p:to>
                                        <p:strVal val="hidden"/>
                                      </p:to>
                                    </p:set>
                                  </p:childTnLst>
                                </p:cTn>
                              </p:par>
                              <p:par>
                                <p:cTn id="390" presetID="53" presetClass="exit" presetSubtype="32" fill="hold" nodeType="withEffect">
                                  <p:stCondLst>
                                    <p:cond delay="0"/>
                                  </p:stCondLst>
                                  <p:childTnLst>
                                    <p:anim calcmode="lin" valueType="num">
                                      <p:cBhvr>
                                        <p:cTn id="391" dur="500"/>
                                        <p:tgtEl>
                                          <p:spTgt spid="26"/>
                                        </p:tgtEl>
                                        <p:attrNameLst>
                                          <p:attrName>ppt_w</p:attrName>
                                        </p:attrNameLst>
                                      </p:cBhvr>
                                      <p:tavLst>
                                        <p:tav tm="0">
                                          <p:val>
                                            <p:strVal val="ppt_w"/>
                                          </p:val>
                                        </p:tav>
                                        <p:tav tm="100000">
                                          <p:val>
                                            <p:fltVal val="0"/>
                                          </p:val>
                                        </p:tav>
                                      </p:tavLst>
                                    </p:anim>
                                    <p:anim calcmode="lin" valueType="num">
                                      <p:cBhvr>
                                        <p:cTn id="392" dur="500"/>
                                        <p:tgtEl>
                                          <p:spTgt spid="26"/>
                                        </p:tgtEl>
                                        <p:attrNameLst>
                                          <p:attrName>ppt_h</p:attrName>
                                        </p:attrNameLst>
                                      </p:cBhvr>
                                      <p:tavLst>
                                        <p:tav tm="0">
                                          <p:val>
                                            <p:strVal val="ppt_h"/>
                                          </p:val>
                                        </p:tav>
                                        <p:tav tm="100000">
                                          <p:val>
                                            <p:fltVal val="0"/>
                                          </p:val>
                                        </p:tav>
                                      </p:tavLst>
                                    </p:anim>
                                    <p:animEffect transition="out" filter="fade">
                                      <p:cBhvr>
                                        <p:cTn id="393" dur="500"/>
                                        <p:tgtEl>
                                          <p:spTgt spid="26"/>
                                        </p:tgtEl>
                                      </p:cBhvr>
                                    </p:animEffect>
                                    <p:set>
                                      <p:cBhvr>
                                        <p:cTn id="394" dur="1" fill="hold">
                                          <p:stCondLst>
                                            <p:cond delay="499"/>
                                          </p:stCondLst>
                                        </p:cTn>
                                        <p:tgtEl>
                                          <p:spTgt spid="26"/>
                                        </p:tgtEl>
                                        <p:attrNameLst>
                                          <p:attrName>style.visibility</p:attrName>
                                        </p:attrNameLst>
                                      </p:cBhvr>
                                      <p:to>
                                        <p:strVal val="hidden"/>
                                      </p:to>
                                    </p:set>
                                  </p:childTnLst>
                                </p:cTn>
                              </p:par>
                              <p:par>
                                <p:cTn id="395" presetID="53" presetClass="exit" presetSubtype="32" fill="hold" grpId="1" nodeType="withEffect">
                                  <p:stCondLst>
                                    <p:cond delay="0"/>
                                  </p:stCondLst>
                                  <p:childTnLst>
                                    <p:anim calcmode="lin" valueType="num">
                                      <p:cBhvr>
                                        <p:cTn id="396" dur="500"/>
                                        <p:tgtEl>
                                          <p:spTgt spid="36"/>
                                        </p:tgtEl>
                                        <p:attrNameLst>
                                          <p:attrName>ppt_w</p:attrName>
                                        </p:attrNameLst>
                                      </p:cBhvr>
                                      <p:tavLst>
                                        <p:tav tm="0">
                                          <p:val>
                                            <p:strVal val="ppt_w"/>
                                          </p:val>
                                        </p:tav>
                                        <p:tav tm="100000">
                                          <p:val>
                                            <p:fltVal val="0"/>
                                          </p:val>
                                        </p:tav>
                                      </p:tavLst>
                                    </p:anim>
                                    <p:anim calcmode="lin" valueType="num">
                                      <p:cBhvr>
                                        <p:cTn id="397" dur="500"/>
                                        <p:tgtEl>
                                          <p:spTgt spid="36"/>
                                        </p:tgtEl>
                                        <p:attrNameLst>
                                          <p:attrName>ppt_h</p:attrName>
                                        </p:attrNameLst>
                                      </p:cBhvr>
                                      <p:tavLst>
                                        <p:tav tm="0">
                                          <p:val>
                                            <p:strVal val="ppt_h"/>
                                          </p:val>
                                        </p:tav>
                                        <p:tav tm="100000">
                                          <p:val>
                                            <p:fltVal val="0"/>
                                          </p:val>
                                        </p:tav>
                                      </p:tavLst>
                                    </p:anim>
                                    <p:animEffect transition="out" filter="fade">
                                      <p:cBhvr>
                                        <p:cTn id="398" dur="500"/>
                                        <p:tgtEl>
                                          <p:spTgt spid="36"/>
                                        </p:tgtEl>
                                      </p:cBhvr>
                                    </p:animEffect>
                                    <p:set>
                                      <p:cBhvr>
                                        <p:cTn id="399" dur="1" fill="hold">
                                          <p:stCondLst>
                                            <p:cond delay="499"/>
                                          </p:stCondLst>
                                        </p:cTn>
                                        <p:tgtEl>
                                          <p:spTgt spid="36"/>
                                        </p:tgtEl>
                                        <p:attrNameLst>
                                          <p:attrName>style.visibility</p:attrName>
                                        </p:attrNameLst>
                                      </p:cBhvr>
                                      <p:to>
                                        <p:strVal val="hidden"/>
                                      </p:to>
                                    </p:set>
                                  </p:childTnLst>
                                </p:cTn>
                              </p:par>
                              <p:par>
                                <p:cTn id="400" presetID="53" presetClass="exit" presetSubtype="32" fill="hold" grpId="1" nodeType="withEffect">
                                  <p:stCondLst>
                                    <p:cond delay="0"/>
                                  </p:stCondLst>
                                  <p:childTnLst>
                                    <p:anim calcmode="lin" valueType="num">
                                      <p:cBhvr>
                                        <p:cTn id="401" dur="500"/>
                                        <p:tgtEl>
                                          <p:spTgt spid="37"/>
                                        </p:tgtEl>
                                        <p:attrNameLst>
                                          <p:attrName>ppt_w</p:attrName>
                                        </p:attrNameLst>
                                      </p:cBhvr>
                                      <p:tavLst>
                                        <p:tav tm="0">
                                          <p:val>
                                            <p:strVal val="ppt_w"/>
                                          </p:val>
                                        </p:tav>
                                        <p:tav tm="100000">
                                          <p:val>
                                            <p:fltVal val="0"/>
                                          </p:val>
                                        </p:tav>
                                      </p:tavLst>
                                    </p:anim>
                                    <p:anim calcmode="lin" valueType="num">
                                      <p:cBhvr>
                                        <p:cTn id="402" dur="500"/>
                                        <p:tgtEl>
                                          <p:spTgt spid="37"/>
                                        </p:tgtEl>
                                        <p:attrNameLst>
                                          <p:attrName>ppt_h</p:attrName>
                                        </p:attrNameLst>
                                      </p:cBhvr>
                                      <p:tavLst>
                                        <p:tav tm="0">
                                          <p:val>
                                            <p:strVal val="ppt_h"/>
                                          </p:val>
                                        </p:tav>
                                        <p:tav tm="100000">
                                          <p:val>
                                            <p:fltVal val="0"/>
                                          </p:val>
                                        </p:tav>
                                      </p:tavLst>
                                    </p:anim>
                                    <p:animEffect transition="out" filter="fade">
                                      <p:cBhvr>
                                        <p:cTn id="403" dur="500"/>
                                        <p:tgtEl>
                                          <p:spTgt spid="37"/>
                                        </p:tgtEl>
                                      </p:cBhvr>
                                    </p:animEffect>
                                    <p:set>
                                      <p:cBhvr>
                                        <p:cTn id="404" dur="1" fill="hold">
                                          <p:stCondLst>
                                            <p:cond delay="499"/>
                                          </p:stCondLst>
                                        </p:cTn>
                                        <p:tgtEl>
                                          <p:spTgt spid="37"/>
                                        </p:tgtEl>
                                        <p:attrNameLst>
                                          <p:attrName>style.visibility</p:attrName>
                                        </p:attrNameLst>
                                      </p:cBhvr>
                                      <p:to>
                                        <p:strVal val="hidden"/>
                                      </p:to>
                                    </p:set>
                                  </p:childTnLst>
                                </p:cTn>
                              </p:par>
                              <p:par>
                                <p:cTn id="405" presetID="53" presetClass="exit" presetSubtype="32" fill="hold" grpId="1" nodeType="withEffect">
                                  <p:stCondLst>
                                    <p:cond delay="0"/>
                                  </p:stCondLst>
                                  <p:childTnLst>
                                    <p:anim calcmode="lin" valueType="num">
                                      <p:cBhvr>
                                        <p:cTn id="406" dur="500"/>
                                        <p:tgtEl>
                                          <p:spTgt spid="38"/>
                                        </p:tgtEl>
                                        <p:attrNameLst>
                                          <p:attrName>ppt_w</p:attrName>
                                        </p:attrNameLst>
                                      </p:cBhvr>
                                      <p:tavLst>
                                        <p:tav tm="0">
                                          <p:val>
                                            <p:strVal val="ppt_w"/>
                                          </p:val>
                                        </p:tav>
                                        <p:tav tm="100000">
                                          <p:val>
                                            <p:fltVal val="0"/>
                                          </p:val>
                                        </p:tav>
                                      </p:tavLst>
                                    </p:anim>
                                    <p:anim calcmode="lin" valueType="num">
                                      <p:cBhvr>
                                        <p:cTn id="407" dur="500"/>
                                        <p:tgtEl>
                                          <p:spTgt spid="38"/>
                                        </p:tgtEl>
                                        <p:attrNameLst>
                                          <p:attrName>ppt_h</p:attrName>
                                        </p:attrNameLst>
                                      </p:cBhvr>
                                      <p:tavLst>
                                        <p:tav tm="0">
                                          <p:val>
                                            <p:strVal val="ppt_h"/>
                                          </p:val>
                                        </p:tav>
                                        <p:tav tm="100000">
                                          <p:val>
                                            <p:fltVal val="0"/>
                                          </p:val>
                                        </p:tav>
                                      </p:tavLst>
                                    </p:anim>
                                    <p:animEffect transition="out" filter="fade">
                                      <p:cBhvr>
                                        <p:cTn id="408" dur="500"/>
                                        <p:tgtEl>
                                          <p:spTgt spid="38"/>
                                        </p:tgtEl>
                                      </p:cBhvr>
                                    </p:animEffect>
                                    <p:set>
                                      <p:cBhvr>
                                        <p:cTn id="409" dur="1" fill="hold">
                                          <p:stCondLst>
                                            <p:cond delay="499"/>
                                          </p:stCondLst>
                                        </p:cTn>
                                        <p:tgtEl>
                                          <p:spTgt spid="38"/>
                                        </p:tgtEl>
                                        <p:attrNameLst>
                                          <p:attrName>style.visibility</p:attrName>
                                        </p:attrNameLst>
                                      </p:cBhvr>
                                      <p:to>
                                        <p:strVal val="hidden"/>
                                      </p:to>
                                    </p:set>
                                  </p:childTnLst>
                                </p:cTn>
                              </p:par>
                              <p:par>
                                <p:cTn id="410" presetID="53" presetClass="exit" presetSubtype="32" fill="hold" grpId="1" nodeType="withEffect">
                                  <p:stCondLst>
                                    <p:cond delay="0"/>
                                  </p:stCondLst>
                                  <p:childTnLst>
                                    <p:anim calcmode="lin" valueType="num">
                                      <p:cBhvr>
                                        <p:cTn id="411" dur="500"/>
                                        <p:tgtEl>
                                          <p:spTgt spid="39"/>
                                        </p:tgtEl>
                                        <p:attrNameLst>
                                          <p:attrName>ppt_w</p:attrName>
                                        </p:attrNameLst>
                                      </p:cBhvr>
                                      <p:tavLst>
                                        <p:tav tm="0">
                                          <p:val>
                                            <p:strVal val="ppt_w"/>
                                          </p:val>
                                        </p:tav>
                                        <p:tav tm="100000">
                                          <p:val>
                                            <p:fltVal val="0"/>
                                          </p:val>
                                        </p:tav>
                                      </p:tavLst>
                                    </p:anim>
                                    <p:anim calcmode="lin" valueType="num">
                                      <p:cBhvr>
                                        <p:cTn id="412" dur="500"/>
                                        <p:tgtEl>
                                          <p:spTgt spid="39"/>
                                        </p:tgtEl>
                                        <p:attrNameLst>
                                          <p:attrName>ppt_h</p:attrName>
                                        </p:attrNameLst>
                                      </p:cBhvr>
                                      <p:tavLst>
                                        <p:tav tm="0">
                                          <p:val>
                                            <p:strVal val="ppt_h"/>
                                          </p:val>
                                        </p:tav>
                                        <p:tav tm="100000">
                                          <p:val>
                                            <p:fltVal val="0"/>
                                          </p:val>
                                        </p:tav>
                                      </p:tavLst>
                                    </p:anim>
                                    <p:animEffect transition="out" filter="fade">
                                      <p:cBhvr>
                                        <p:cTn id="413" dur="500"/>
                                        <p:tgtEl>
                                          <p:spTgt spid="39"/>
                                        </p:tgtEl>
                                      </p:cBhvr>
                                    </p:animEffect>
                                    <p:set>
                                      <p:cBhvr>
                                        <p:cTn id="414" dur="1" fill="hold">
                                          <p:stCondLst>
                                            <p:cond delay="499"/>
                                          </p:stCondLst>
                                        </p:cTn>
                                        <p:tgtEl>
                                          <p:spTgt spid="39"/>
                                        </p:tgtEl>
                                        <p:attrNameLst>
                                          <p:attrName>style.visibility</p:attrName>
                                        </p:attrNameLst>
                                      </p:cBhvr>
                                      <p:to>
                                        <p:strVal val="hidden"/>
                                      </p:to>
                                    </p:set>
                                  </p:childTnLst>
                                </p:cTn>
                              </p:par>
                              <p:par>
                                <p:cTn id="415" presetID="53" presetClass="exit" presetSubtype="32" fill="hold" nodeType="withEffect">
                                  <p:stCondLst>
                                    <p:cond delay="0"/>
                                  </p:stCondLst>
                                  <p:childTnLst>
                                    <p:anim calcmode="lin" valueType="num">
                                      <p:cBhvr>
                                        <p:cTn id="416" dur="500"/>
                                        <p:tgtEl>
                                          <p:spTgt spid="27"/>
                                        </p:tgtEl>
                                        <p:attrNameLst>
                                          <p:attrName>ppt_w</p:attrName>
                                        </p:attrNameLst>
                                      </p:cBhvr>
                                      <p:tavLst>
                                        <p:tav tm="0">
                                          <p:val>
                                            <p:strVal val="ppt_w"/>
                                          </p:val>
                                        </p:tav>
                                        <p:tav tm="100000">
                                          <p:val>
                                            <p:fltVal val="0"/>
                                          </p:val>
                                        </p:tav>
                                      </p:tavLst>
                                    </p:anim>
                                    <p:anim calcmode="lin" valueType="num">
                                      <p:cBhvr>
                                        <p:cTn id="417" dur="500"/>
                                        <p:tgtEl>
                                          <p:spTgt spid="27"/>
                                        </p:tgtEl>
                                        <p:attrNameLst>
                                          <p:attrName>ppt_h</p:attrName>
                                        </p:attrNameLst>
                                      </p:cBhvr>
                                      <p:tavLst>
                                        <p:tav tm="0">
                                          <p:val>
                                            <p:strVal val="ppt_h"/>
                                          </p:val>
                                        </p:tav>
                                        <p:tav tm="100000">
                                          <p:val>
                                            <p:fltVal val="0"/>
                                          </p:val>
                                        </p:tav>
                                      </p:tavLst>
                                    </p:anim>
                                    <p:animEffect transition="out" filter="fade">
                                      <p:cBhvr>
                                        <p:cTn id="418" dur="500"/>
                                        <p:tgtEl>
                                          <p:spTgt spid="27"/>
                                        </p:tgtEl>
                                      </p:cBhvr>
                                    </p:animEffect>
                                    <p:set>
                                      <p:cBhvr>
                                        <p:cTn id="419" dur="1" fill="hold">
                                          <p:stCondLst>
                                            <p:cond delay="499"/>
                                          </p:stCondLst>
                                        </p:cTn>
                                        <p:tgtEl>
                                          <p:spTgt spid="27"/>
                                        </p:tgtEl>
                                        <p:attrNameLst>
                                          <p:attrName>style.visibility</p:attrName>
                                        </p:attrNameLst>
                                      </p:cBhvr>
                                      <p:to>
                                        <p:strVal val="hidden"/>
                                      </p:to>
                                    </p:set>
                                  </p:childTnLst>
                                </p:cTn>
                              </p:par>
                              <p:par>
                                <p:cTn id="420" presetID="53" presetClass="exit" presetSubtype="32" fill="hold" nodeType="withEffect">
                                  <p:stCondLst>
                                    <p:cond delay="0"/>
                                  </p:stCondLst>
                                  <p:childTnLst>
                                    <p:anim calcmode="lin" valueType="num">
                                      <p:cBhvr>
                                        <p:cTn id="421" dur="500"/>
                                        <p:tgtEl>
                                          <p:spTgt spid="28"/>
                                        </p:tgtEl>
                                        <p:attrNameLst>
                                          <p:attrName>ppt_w</p:attrName>
                                        </p:attrNameLst>
                                      </p:cBhvr>
                                      <p:tavLst>
                                        <p:tav tm="0">
                                          <p:val>
                                            <p:strVal val="ppt_w"/>
                                          </p:val>
                                        </p:tav>
                                        <p:tav tm="100000">
                                          <p:val>
                                            <p:fltVal val="0"/>
                                          </p:val>
                                        </p:tav>
                                      </p:tavLst>
                                    </p:anim>
                                    <p:anim calcmode="lin" valueType="num">
                                      <p:cBhvr>
                                        <p:cTn id="422" dur="500"/>
                                        <p:tgtEl>
                                          <p:spTgt spid="28"/>
                                        </p:tgtEl>
                                        <p:attrNameLst>
                                          <p:attrName>ppt_h</p:attrName>
                                        </p:attrNameLst>
                                      </p:cBhvr>
                                      <p:tavLst>
                                        <p:tav tm="0">
                                          <p:val>
                                            <p:strVal val="ppt_h"/>
                                          </p:val>
                                        </p:tav>
                                        <p:tav tm="100000">
                                          <p:val>
                                            <p:fltVal val="0"/>
                                          </p:val>
                                        </p:tav>
                                      </p:tavLst>
                                    </p:anim>
                                    <p:animEffect transition="out" filter="fade">
                                      <p:cBhvr>
                                        <p:cTn id="423" dur="500"/>
                                        <p:tgtEl>
                                          <p:spTgt spid="28"/>
                                        </p:tgtEl>
                                      </p:cBhvr>
                                    </p:animEffect>
                                    <p:set>
                                      <p:cBhvr>
                                        <p:cTn id="424" dur="1" fill="hold">
                                          <p:stCondLst>
                                            <p:cond delay="499"/>
                                          </p:stCondLst>
                                        </p:cTn>
                                        <p:tgtEl>
                                          <p:spTgt spid="28"/>
                                        </p:tgtEl>
                                        <p:attrNameLst>
                                          <p:attrName>style.visibility</p:attrName>
                                        </p:attrNameLst>
                                      </p:cBhvr>
                                      <p:to>
                                        <p:strVal val="hidden"/>
                                      </p:to>
                                    </p:set>
                                  </p:childTnLst>
                                </p:cTn>
                              </p:par>
                              <p:par>
                                <p:cTn id="425" presetID="53" presetClass="exit" presetSubtype="32" fill="hold" nodeType="withEffect">
                                  <p:stCondLst>
                                    <p:cond delay="0"/>
                                  </p:stCondLst>
                                  <p:childTnLst>
                                    <p:anim calcmode="lin" valueType="num">
                                      <p:cBhvr>
                                        <p:cTn id="426" dur="500"/>
                                        <p:tgtEl>
                                          <p:spTgt spid="29"/>
                                        </p:tgtEl>
                                        <p:attrNameLst>
                                          <p:attrName>ppt_w</p:attrName>
                                        </p:attrNameLst>
                                      </p:cBhvr>
                                      <p:tavLst>
                                        <p:tav tm="0">
                                          <p:val>
                                            <p:strVal val="ppt_w"/>
                                          </p:val>
                                        </p:tav>
                                        <p:tav tm="100000">
                                          <p:val>
                                            <p:fltVal val="0"/>
                                          </p:val>
                                        </p:tav>
                                      </p:tavLst>
                                    </p:anim>
                                    <p:anim calcmode="lin" valueType="num">
                                      <p:cBhvr>
                                        <p:cTn id="427" dur="500"/>
                                        <p:tgtEl>
                                          <p:spTgt spid="29"/>
                                        </p:tgtEl>
                                        <p:attrNameLst>
                                          <p:attrName>ppt_h</p:attrName>
                                        </p:attrNameLst>
                                      </p:cBhvr>
                                      <p:tavLst>
                                        <p:tav tm="0">
                                          <p:val>
                                            <p:strVal val="ppt_h"/>
                                          </p:val>
                                        </p:tav>
                                        <p:tav tm="100000">
                                          <p:val>
                                            <p:fltVal val="0"/>
                                          </p:val>
                                        </p:tav>
                                      </p:tavLst>
                                    </p:anim>
                                    <p:animEffect transition="out" filter="fade">
                                      <p:cBhvr>
                                        <p:cTn id="428" dur="500"/>
                                        <p:tgtEl>
                                          <p:spTgt spid="29"/>
                                        </p:tgtEl>
                                      </p:cBhvr>
                                    </p:animEffect>
                                    <p:set>
                                      <p:cBhvr>
                                        <p:cTn id="429" dur="1" fill="hold">
                                          <p:stCondLst>
                                            <p:cond delay="499"/>
                                          </p:stCondLst>
                                        </p:cTn>
                                        <p:tgtEl>
                                          <p:spTgt spid="29"/>
                                        </p:tgtEl>
                                        <p:attrNameLst>
                                          <p:attrName>style.visibility</p:attrName>
                                        </p:attrNameLst>
                                      </p:cBhvr>
                                      <p:to>
                                        <p:strVal val="hidden"/>
                                      </p:to>
                                    </p:set>
                                  </p:childTnLst>
                                </p:cTn>
                              </p:par>
                              <p:par>
                                <p:cTn id="430" presetID="53" presetClass="exit" presetSubtype="32" fill="hold" nodeType="withEffect">
                                  <p:stCondLst>
                                    <p:cond delay="0"/>
                                  </p:stCondLst>
                                  <p:childTnLst>
                                    <p:anim calcmode="lin" valueType="num">
                                      <p:cBhvr>
                                        <p:cTn id="431" dur="500"/>
                                        <p:tgtEl>
                                          <p:spTgt spid="30"/>
                                        </p:tgtEl>
                                        <p:attrNameLst>
                                          <p:attrName>ppt_w</p:attrName>
                                        </p:attrNameLst>
                                      </p:cBhvr>
                                      <p:tavLst>
                                        <p:tav tm="0">
                                          <p:val>
                                            <p:strVal val="ppt_w"/>
                                          </p:val>
                                        </p:tav>
                                        <p:tav tm="100000">
                                          <p:val>
                                            <p:fltVal val="0"/>
                                          </p:val>
                                        </p:tav>
                                      </p:tavLst>
                                    </p:anim>
                                    <p:anim calcmode="lin" valueType="num">
                                      <p:cBhvr>
                                        <p:cTn id="432" dur="500"/>
                                        <p:tgtEl>
                                          <p:spTgt spid="30"/>
                                        </p:tgtEl>
                                        <p:attrNameLst>
                                          <p:attrName>ppt_h</p:attrName>
                                        </p:attrNameLst>
                                      </p:cBhvr>
                                      <p:tavLst>
                                        <p:tav tm="0">
                                          <p:val>
                                            <p:strVal val="ppt_h"/>
                                          </p:val>
                                        </p:tav>
                                        <p:tav tm="100000">
                                          <p:val>
                                            <p:fltVal val="0"/>
                                          </p:val>
                                        </p:tav>
                                      </p:tavLst>
                                    </p:anim>
                                    <p:animEffect transition="out" filter="fade">
                                      <p:cBhvr>
                                        <p:cTn id="433" dur="500"/>
                                        <p:tgtEl>
                                          <p:spTgt spid="30"/>
                                        </p:tgtEl>
                                      </p:cBhvr>
                                    </p:animEffect>
                                    <p:set>
                                      <p:cBhvr>
                                        <p:cTn id="434" dur="1" fill="hold">
                                          <p:stCondLst>
                                            <p:cond delay="499"/>
                                          </p:stCondLst>
                                        </p:cTn>
                                        <p:tgtEl>
                                          <p:spTgt spid="30"/>
                                        </p:tgtEl>
                                        <p:attrNameLst>
                                          <p:attrName>style.visibility</p:attrName>
                                        </p:attrNameLst>
                                      </p:cBhvr>
                                      <p:to>
                                        <p:strVal val="hidden"/>
                                      </p:to>
                                    </p:set>
                                  </p:childTnLst>
                                </p:cTn>
                              </p:par>
                              <p:par>
                                <p:cTn id="435" presetID="53" presetClass="exit" presetSubtype="32" fill="hold" grpId="1" nodeType="withEffect">
                                  <p:stCondLst>
                                    <p:cond delay="0"/>
                                  </p:stCondLst>
                                  <p:childTnLst>
                                    <p:anim calcmode="lin" valueType="num">
                                      <p:cBhvr>
                                        <p:cTn id="436" dur="500"/>
                                        <p:tgtEl>
                                          <p:spTgt spid="152"/>
                                        </p:tgtEl>
                                        <p:attrNameLst>
                                          <p:attrName>ppt_w</p:attrName>
                                        </p:attrNameLst>
                                      </p:cBhvr>
                                      <p:tavLst>
                                        <p:tav tm="0">
                                          <p:val>
                                            <p:strVal val="ppt_w"/>
                                          </p:val>
                                        </p:tav>
                                        <p:tav tm="100000">
                                          <p:val>
                                            <p:fltVal val="0"/>
                                          </p:val>
                                        </p:tav>
                                      </p:tavLst>
                                    </p:anim>
                                    <p:anim calcmode="lin" valueType="num">
                                      <p:cBhvr>
                                        <p:cTn id="437" dur="500"/>
                                        <p:tgtEl>
                                          <p:spTgt spid="152"/>
                                        </p:tgtEl>
                                        <p:attrNameLst>
                                          <p:attrName>ppt_h</p:attrName>
                                        </p:attrNameLst>
                                      </p:cBhvr>
                                      <p:tavLst>
                                        <p:tav tm="0">
                                          <p:val>
                                            <p:strVal val="ppt_h"/>
                                          </p:val>
                                        </p:tav>
                                        <p:tav tm="100000">
                                          <p:val>
                                            <p:fltVal val="0"/>
                                          </p:val>
                                        </p:tav>
                                      </p:tavLst>
                                    </p:anim>
                                    <p:animEffect transition="out" filter="fade">
                                      <p:cBhvr>
                                        <p:cTn id="438" dur="500"/>
                                        <p:tgtEl>
                                          <p:spTgt spid="152"/>
                                        </p:tgtEl>
                                      </p:cBhvr>
                                    </p:animEffect>
                                    <p:set>
                                      <p:cBhvr>
                                        <p:cTn id="439" dur="1" fill="hold">
                                          <p:stCondLst>
                                            <p:cond delay="499"/>
                                          </p:stCondLst>
                                        </p:cTn>
                                        <p:tgtEl>
                                          <p:spTgt spid="152"/>
                                        </p:tgtEl>
                                        <p:attrNameLst>
                                          <p:attrName>style.visibility</p:attrName>
                                        </p:attrNameLst>
                                      </p:cBhvr>
                                      <p:to>
                                        <p:strVal val="hidden"/>
                                      </p:to>
                                    </p:set>
                                  </p:childTnLst>
                                </p:cTn>
                              </p:par>
                              <p:par>
                                <p:cTn id="440" presetID="53" presetClass="exit" presetSubtype="32" fill="hold" grpId="1" nodeType="withEffect">
                                  <p:stCondLst>
                                    <p:cond delay="0"/>
                                  </p:stCondLst>
                                  <p:childTnLst>
                                    <p:anim calcmode="lin" valueType="num">
                                      <p:cBhvr>
                                        <p:cTn id="441" dur="500"/>
                                        <p:tgtEl>
                                          <p:spTgt spid="153"/>
                                        </p:tgtEl>
                                        <p:attrNameLst>
                                          <p:attrName>ppt_w</p:attrName>
                                        </p:attrNameLst>
                                      </p:cBhvr>
                                      <p:tavLst>
                                        <p:tav tm="0">
                                          <p:val>
                                            <p:strVal val="ppt_w"/>
                                          </p:val>
                                        </p:tav>
                                        <p:tav tm="100000">
                                          <p:val>
                                            <p:fltVal val="0"/>
                                          </p:val>
                                        </p:tav>
                                      </p:tavLst>
                                    </p:anim>
                                    <p:anim calcmode="lin" valueType="num">
                                      <p:cBhvr>
                                        <p:cTn id="442" dur="500"/>
                                        <p:tgtEl>
                                          <p:spTgt spid="153"/>
                                        </p:tgtEl>
                                        <p:attrNameLst>
                                          <p:attrName>ppt_h</p:attrName>
                                        </p:attrNameLst>
                                      </p:cBhvr>
                                      <p:tavLst>
                                        <p:tav tm="0">
                                          <p:val>
                                            <p:strVal val="ppt_h"/>
                                          </p:val>
                                        </p:tav>
                                        <p:tav tm="100000">
                                          <p:val>
                                            <p:fltVal val="0"/>
                                          </p:val>
                                        </p:tav>
                                      </p:tavLst>
                                    </p:anim>
                                    <p:animEffect transition="out" filter="fade">
                                      <p:cBhvr>
                                        <p:cTn id="443" dur="500"/>
                                        <p:tgtEl>
                                          <p:spTgt spid="153"/>
                                        </p:tgtEl>
                                      </p:cBhvr>
                                    </p:animEffect>
                                    <p:set>
                                      <p:cBhvr>
                                        <p:cTn id="444" dur="1" fill="hold">
                                          <p:stCondLst>
                                            <p:cond delay="499"/>
                                          </p:stCondLst>
                                        </p:cTn>
                                        <p:tgtEl>
                                          <p:spTgt spid="153"/>
                                        </p:tgtEl>
                                        <p:attrNameLst>
                                          <p:attrName>style.visibility</p:attrName>
                                        </p:attrNameLst>
                                      </p:cBhvr>
                                      <p:to>
                                        <p:strVal val="hidden"/>
                                      </p:to>
                                    </p:set>
                                  </p:childTnLst>
                                </p:cTn>
                              </p:par>
                              <p:par>
                                <p:cTn id="445" presetID="53" presetClass="exit" presetSubtype="32" fill="hold" grpId="1" nodeType="withEffect">
                                  <p:stCondLst>
                                    <p:cond delay="0"/>
                                  </p:stCondLst>
                                  <p:childTnLst>
                                    <p:anim calcmode="lin" valueType="num">
                                      <p:cBhvr>
                                        <p:cTn id="446" dur="500"/>
                                        <p:tgtEl>
                                          <p:spTgt spid="154"/>
                                        </p:tgtEl>
                                        <p:attrNameLst>
                                          <p:attrName>ppt_w</p:attrName>
                                        </p:attrNameLst>
                                      </p:cBhvr>
                                      <p:tavLst>
                                        <p:tav tm="0">
                                          <p:val>
                                            <p:strVal val="ppt_w"/>
                                          </p:val>
                                        </p:tav>
                                        <p:tav tm="100000">
                                          <p:val>
                                            <p:fltVal val="0"/>
                                          </p:val>
                                        </p:tav>
                                      </p:tavLst>
                                    </p:anim>
                                    <p:anim calcmode="lin" valueType="num">
                                      <p:cBhvr>
                                        <p:cTn id="447" dur="500"/>
                                        <p:tgtEl>
                                          <p:spTgt spid="154"/>
                                        </p:tgtEl>
                                        <p:attrNameLst>
                                          <p:attrName>ppt_h</p:attrName>
                                        </p:attrNameLst>
                                      </p:cBhvr>
                                      <p:tavLst>
                                        <p:tav tm="0">
                                          <p:val>
                                            <p:strVal val="ppt_h"/>
                                          </p:val>
                                        </p:tav>
                                        <p:tav tm="100000">
                                          <p:val>
                                            <p:fltVal val="0"/>
                                          </p:val>
                                        </p:tav>
                                      </p:tavLst>
                                    </p:anim>
                                    <p:animEffect transition="out" filter="fade">
                                      <p:cBhvr>
                                        <p:cTn id="448" dur="500"/>
                                        <p:tgtEl>
                                          <p:spTgt spid="154"/>
                                        </p:tgtEl>
                                      </p:cBhvr>
                                    </p:animEffect>
                                    <p:set>
                                      <p:cBhvr>
                                        <p:cTn id="449" dur="1" fill="hold">
                                          <p:stCondLst>
                                            <p:cond delay="499"/>
                                          </p:stCondLst>
                                        </p:cTn>
                                        <p:tgtEl>
                                          <p:spTgt spid="154"/>
                                        </p:tgtEl>
                                        <p:attrNameLst>
                                          <p:attrName>style.visibility</p:attrName>
                                        </p:attrNameLst>
                                      </p:cBhvr>
                                      <p:to>
                                        <p:strVal val="hidden"/>
                                      </p:to>
                                    </p:set>
                                  </p:childTnLst>
                                </p:cTn>
                              </p:par>
                              <p:par>
                                <p:cTn id="450" presetID="53" presetClass="exit" presetSubtype="32" fill="hold" grpId="1" nodeType="withEffect">
                                  <p:stCondLst>
                                    <p:cond delay="0"/>
                                  </p:stCondLst>
                                  <p:childTnLst>
                                    <p:anim calcmode="lin" valueType="num">
                                      <p:cBhvr>
                                        <p:cTn id="451" dur="500"/>
                                        <p:tgtEl>
                                          <p:spTgt spid="155"/>
                                        </p:tgtEl>
                                        <p:attrNameLst>
                                          <p:attrName>ppt_w</p:attrName>
                                        </p:attrNameLst>
                                      </p:cBhvr>
                                      <p:tavLst>
                                        <p:tav tm="0">
                                          <p:val>
                                            <p:strVal val="ppt_w"/>
                                          </p:val>
                                        </p:tav>
                                        <p:tav tm="100000">
                                          <p:val>
                                            <p:fltVal val="0"/>
                                          </p:val>
                                        </p:tav>
                                      </p:tavLst>
                                    </p:anim>
                                    <p:anim calcmode="lin" valueType="num">
                                      <p:cBhvr>
                                        <p:cTn id="452" dur="500"/>
                                        <p:tgtEl>
                                          <p:spTgt spid="155"/>
                                        </p:tgtEl>
                                        <p:attrNameLst>
                                          <p:attrName>ppt_h</p:attrName>
                                        </p:attrNameLst>
                                      </p:cBhvr>
                                      <p:tavLst>
                                        <p:tav tm="0">
                                          <p:val>
                                            <p:strVal val="ppt_h"/>
                                          </p:val>
                                        </p:tav>
                                        <p:tav tm="100000">
                                          <p:val>
                                            <p:fltVal val="0"/>
                                          </p:val>
                                        </p:tav>
                                      </p:tavLst>
                                    </p:anim>
                                    <p:animEffect transition="out" filter="fade">
                                      <p:cBhvr>
                                        <p:cTn id="453" dur="500"/>
                                        <p:tgtEl>
                                          <p:spTgt spid="155"/>
                                        </p:tgtEl>
                                      </p:cBhvr>
                                    </p:animEffect>
                                    <p:set>
                                      <p:cBhvr>
                                        <p:cTn id="454" dur="1" fill="hold">
                                          <p:stCondLst>
                                            <p:cond delay="499"/>
                                          </p:stCondLst>
                                        </p:cTn>
                                        <p:tgtEl>
                                          <p:spTgt spid="155"/>
                                        </p:tgtEl>
                                        <p:attrNameLst>
                                          <p:attrName>style.visibility</p:attrName>
                                        </p:attrNameLst>
                                      </p:cBhvr>
                                      <p:to>
                                        <p:strVal val="hidden"/>
                                      </p:to>
                                    </p:set>
                                  </p:childTnLst>
                                </p:cTn>
                              </p:par>
                              <p:par>
                                <p:cTn id="455" presetID="53" presetClass="exit" presetSubtype="32" fill="hold" nodeType="withEffect">
                                  <p:stCondLst>
                                    <p:cond delay="0"/>
                                  </p:stCondLst>
                                  <p:childTnLst>
                                    <p:anim calcmode="lin" valueType="num">
                                      <p:cBhvr>
                                        <p:cTn id="456" dur="500"/>
                                        <p:tgtEl>
                                          <p:spTgt spid="40"/>
                                        </p:tgtEl>
                                        <p:attrNameLst>
                                          <p:attrName>ppt_w</p:attrName>
                                        </p:attrNameLst>
                                      </p:cBhvr>
                                      <p:tavLst>
                                        <p:tav tm="0">
                                          <p:val>
                                            <p:strVal val="ppt_w"/>
                                          </p:val>
                                        </p:tav>
                                        <p:tav tm="100000">
                                          <p:val>
                                            <p:fltVal val="0"/>
                                          </p:val>
                                        </p:tav>
                                      </p:tavLst>
                                    </p:anim>
                                    <p:anim calcmode="lin" valueType="num">
                                      <p:cBhvr>
                                        <p:cTn id="457" dur="500"/>
                                        <p:tgtEl>
                                          <p:spTgt spid="40"/>
                                        </p:tgtEl>
                                        <p:attrNameLst>
                                          <p:attrName>ppt_h</p:attrName>
                                        </p:attrNameLst>
                                      </p:cBhvr>
                                      <p:tavLst>
                                        <p:tav tm="0">
                                          <p:val>
                                            <p:strVal val="ppt_h"/>
                                          </p:val>
                                        </p:tav>
                                        <p:tav tm="100000">
                                          <p:val>
                                            <p:fltVal val="0"/>
                                          </p:val>
                                        </p:tav>
                                      </p:tavLst>
                                    </p:anim>
                                    <p:animEffect transition="out" filter="fade">
                                      <p:cBhvr>
                                        <p:cTn id="458" dur="500"/>
                                        <p:tgtEl>
                                          <p:spTgt spid="40"/>
                                        </p:tgtEl>
                                      </p:cBhvr>
                                    </p:animEffect>
                                    <p:set>
                                      <p:cBhvr>
                                        <p:cTn id="459" dur="1" fill="hold">
                                          <p:stCondLst>
                                            <p:cond delay="499"/>
                                          </p:stCondLst>
                                        </p:cTn>
                                        <p:tgtEl>
                                          <p:spTgt spid="40"/>
                                        </p:tgtEl>
                                        <p:attrNameLst>
                                          <p:attrName>style.visibility</p:attrName>
                                        </p:attrNameLst>
                                      </p:cBhvr>
                                      <p:to>
                                        <p:strVal val="hidden"/>
                                      </p:to>
                                    </p:set>
                                  </p:childTnLst>
                                </p:cTn>
                              </p:par>
                              <p:par>
                                <p:cTn id="460" presetID="53" presetClass="exit" presetSubtype="32" fill="hold" nodeType="withEffect">
                                  <p:stCondLst>
                                    <p:cond delay="0"/>
                                  </p:stCondLst>
                                  <p:childTnLst>
                                    <p:anim calcmode="lin" valueType="num">
                                      <p:cBhvr>
                                        <p:cTn id="461" dur="500"/>
                                        <p:tgtEl>
                                          <p:spTgt spid="41"/>
                                        </p:tgtEl>
                                        <p:attrNameLst>
                                          <p:attrName>ppt_w</p:attrName>
                                        </p:attrNameLst>
                                      </p:cBhvr>
                                      <p:tavLst>
                                        <p:tav tm="0">
                                          <p:val>
                                            <p:strVal val="ppt_w"/>
                                          </p:val>
                                        </p:tav>
                                        <p:tav tm="100000">
                                          <p:val>
                                            <p:fltVal val="0"/>
                                          </p:val>
                                        </p:tav>
                                      </p:tavLst>
                                    </p:anim>
                                    <p:anim calcmode="lin" valueType="num">
                                      <p:cBhvr>
                                        <p:cTn id="462" dur="500"/>
                                        <p:tgtEl>
                                          <p:spTgt spid="41"/>
                                        </p:tgtEl>
                                        <p:attrNameLst>
                                          <p:attrName>ppt_h</p:attrName>
                                        </p:attrNameLst>
                                      </p:cBhvr>
                                      <p:tavLst>
                                        <p:tav tm="0">
                                          <p:val>
                                            <p:strVal val="ppt_h"/>
                                          </p:val>
                                        </p:tav>
                                        <p:tav tm="100000">
                                          <p:val>
                                            <p:fltVal val="0"/>
                                          </p:val>
                                        </p:tav>
                                      </p:tavLst>
                                    </p:anim>
                                    <p:animEffect transition="out" filter="fade">
                                      <p:cBhvr>
                                        <p:cTn id="463" dur="500"/>
                                        <p:tgtEl>
                                          <p:spTgt spid="41"/>
                                        </p:tgtEl>
                                      </p:cBhvr>
                                    </p:animEffect>
                                    <p:set>
                                      <p:cBhvr>
                                        <p:cTn id="464" dur="1" fill="hold">
                                          <p:stCondLst>
                                            <p:cond delay="499"/>
                                          </p:stCondLst>
                                        </p:cTn>
                                        <p:tgtEl>
                                          <p:spTgt spid="41"/>
                                        </p:tgtEl>
                                        <p:attrNameLst>
                                          <p:attrName>style.visibility</p:attrName>
                                        </p:attrNameLst>
                                      </p:cBhvr>
                                      <p:to>
                                        <p:strVal val="hidden"/>
                                      </p:to>
                                    </p:set>
                                  </p:childTnLst>
                                </p:cTn>
                              </p:par>
                              <p:par>
                                <p:cTn id="465" presetID="53" presetClass="exit" presetSubtype="32" fill="hold" grpId="1" nodeType="withEffect">
                                  <p:stCondLst>
                                    <p:cond delay="0"/>
                                  </p:stCondLst>
                                  <p:childTnLst>
                                    <p:anim calcmode="lin" valueType="num">
                                      <p:cBhvr>
                                        <p:cTn id="466" dur="500"/>
                                        <p:tgtEl>
                                          <p:spTgt spid="159"/>
                                        </p:tgtEl>
                                        <p:attrNameLst>
                                          <p:attrName>ppt_w</p:attrName>
                                        </p:attrNameLst>
                                      </p:cBhvr>
                                      <p:tavLst>
                                        <p:tav tm="0">
                                          <p:val>
                                            <p:strVal val="ppt_w"/>
                                          </p:val>
                                        </p:tav>
                                        <p:tav tm="100000">
                                          <p:val>
                                            <p:fltVal val="0"/>
                                          </p:val>
                                        </p:tav>
                                      </p:tavLst>
                                    </p:anim>
                                    <p:anim calcmode="lin" valueType="num">
                                      <p:cBhvr>
                                        <p:cTn id="467" dur="500"/>
                                        <p:tgtEl>
                                          <p:spTgt spid="159"/>
                                        </p:tgtEl>
                                        <p:attrNameLst>
                                          <p:attrName>ppt_h</p:attrName>
                                        </p:attrNameLst>
                                      </p:cBhvr>
                                      <p:tavLst>
                                        <p:tav tm="0">
                                          <p:val>
                                            <p:strVal val="ppt_h"/>
                                          </p:val>
                                        </p:tav>
                                        <p:tav tm="100000">
                                          <p:val>
                                            <p:fltVal val="0"/>
                                          </p:val>
                                        </p:tav>
                                      </p:tavLst>
                                    </p:anim>
                                    <p:animEffect transition="out" filter="fade">
                                      <p:cBhvr>
                                        <p:cTn id="468" dur="500"/>
                                        <p:tgtEl>
                                          <p:spTgt spid="159"/>
                                        </p:tgtEl>
                                      </p:cBhvr>
                                    </p:animEffect>
                                    <p:set>
                                      <p:cBhvr>
                                        <p:cTn id="469" dur="1" fill="hold">
                                          <p:stCondLst>
                                            <p:cond delay="499"/>
                                          </p:stCondLst>
                                        </p:cTn>
                                        <p:tgtEl>
                                          <p:spTgt spid="159"/>
                                        </p:tgtEl>
                                        <p:attrNameLst>
                                          <p:attrName>style.visibility</p:attrName>
                                        </p:attrNameLst>
                                      </p:cBhvr>
                                      <p:to>
                                        <p:strVal val="hidden"/>
                                      </p:to>
                                    </p:set>
                                  </p:childTnLst>
                                </p:cTn>
                              </p:par>
                              <p:par>
                                <p:cTn id="470" presetID="53" presetClass="exit" presetSubtype="32" fill="hold" nodeType="withEffect">
                                  <p:stCondLst>
                                    <p:cond delay="0"/>
                                  </p:stCondLst>
                                  <p:childTnLst>
                                    <p:anim calcmode="lin" valueType="num">
                                      <p:cBhvr>
                                        <p:cTn id="471" dur="500"/>
                                        <p:tgtEl>
                                          <p:spTgt spid="43"/>
                                        </p:tgtEl>
                                        <p:attrNameLst>
                                          <p:attrName>ppt_w</p:attrName>
                                        </p:attrNameLst>
                                      </p:cBhvr>
                                      <p:tavLst>
                                        <p:tav tm="0">
                                          <p:val>
                                            <p:strVal val="ppt_w"/>
                                          </p:val>
                                        </p:tav>
                                        <p:tav tm="100000">
                                          <p:val>
                                            <p:fltVal val="0"/>
                                          </p:val>
                                        </p:tav>
                                      </p:tavLst>
                                    </p:anim>
                                    <p:anim calcmode="lin" valueType="num">
                                      <p:cBhvr>
                                        <p:cTn id="472" dur="500"/>
                                        <p:tgtEl>
                                          <p:spTgt spid="43"/>
                                        </p:tgtEl>
                                        <p:attrNameLst>
                                          <p:attrName>ppt_h</p:attrName>
                                        </p:attrNameLst>
                                      </p:cBhvr>
                                      <p:tavLst>
                                        <p:tav tm="0">
                                          <p:val>
                                            <p:strVal val="ppt_h"/>
                                          </p:val>
                                        </p:tav>
                                        <p:tav tm="100000">
                                          <p:val>
                                            <p:fltVal val="0"/>
                                          </p:val>
                                        </p:tav>
                                      </p:tavLst>
                                    </p:anim>
                                    <p:animEffect transition="out" filter="fade">
                                      <p:cBhvr>
                                        <p:cTn id="473" dur="500"/>
                                        <p:tgtEl>
                                          <p:spTgt spid="43"/>
                                        </p:tgtEl>
                                      </p:cBhvr>
                                    </p:animEffect>
                                    <p:set>
                                      <p:cBhvr>
                                        <p:cTn id="474" dur="1" fill="hold">
                                          <p:stCondLst>
                                            <p:cond delay="499"/>
                                          </p:stCondLst>
                                        </p:cTn>
                                        <p:tgtEl>
                                          <p:spTgt spid="43"/>
                                        </p:tgtEl>
                                        <p:attrNameLst>
                                          <p:attrName>style.visibility</p:attrName>
                                        </p:attrNameLst>
                                      </p:cBhvr>
                                      <p:to>
                                        <p:strVal val="hidden"/>
                                      </p:to>
                                    </p:set>
                                  </p:childTnLst>
                                </p:cTn>
                              </p:par>
                              <p:par>
                                <p:cTn id="475" presetID="53" presetClass="exit" presetSubtype="32" fill="hold" nodeType="withEffect">
                                  <p:stCondLst>
                                    <p:cond delay="0"/>
                                  </p:stCondLst>
                                  <p:childTnLst>
                                    <p:anim calcmode="lin" valueType="num">
                                      <p:cBhvr>
                                        <p:cTn id="476" dur="500"/>
                                        <p:tgtEl>
                                          <p:spTgt spid="42"/>
                                        </p:tgtEl>
                                        <p:attrNameLst>
                                          <p:attrName>ppt_w</p:attrName>
                                        </p:attrNameLst>
                                      </p:cBhvr>
                                      <p:tavLst>
                                        <p:tav tm="0">
                                          <p:val>
                                            <p:strVal val="ppt_w"/>
                                          </p:val>
                                        </p:tav>
                                        <p:tav tm="100000">
                                          <p:val>
                                            <p:fltVal val="0"/>
                                          </p:val>
                                        </p:tav>
                                      </p:tavLst>
                                    </p:anim>
                                    <p:anim calcmode="lin" valueType="num">
                                      <p:cBhvr>
                                        <p:cTn id="477" dur="500"/>
                                        <p:tgtEl>
                                          <p:spTgt spid="42"/>
                                        </p:tgtEl>
                                        <p:attrNameLst>
                                          <p:attrName>ppt_h</p:attrName>
                                        </p:attrNameLst>
                                      </p:cBhvr>
                                      <p:tavLst>
                                        <p:tav tm="0">
                                          <p:val>
                                            <p:strVal val="ppt_h"/>
                                          </p:val>
                                        </p:tav>
                                        <p:tav tm="100000">
                                          <p:val>
                                            <p:fltVal val="0"/>
                                          </p:val>
                                        </p:tav>
                                      </p:tavLst>
                                    </p:anim>
                                    <p:animEffect transition="out" filter="fade">
                                      <p:cBhvr>
                                        <p:cTn id="478" dur="500"/>
                                        <p:tgtEl>
                                          <p:spTgt spid="42"/>
                                        </p:tgtEl>
                                      </p:cBhvr>
                                    </p:animEffect>
                                    <p:set>
                                      <p:cBhvr>
                                        <p:cTn id="479" dur="1" fill="hold">
                                          <p:stCondLst>
                                            <p:cond delay="499"/>
                                          </p:stCondLst>
                                        </p:cTn>
                                        <p:tgtEl>
                                          <p:spTgt spid="42"/>
                                        </p:tgtEl>
                                        <p:attrNameLst>
                                          <p:attrName>style.visibility</p:attrName>
                                        </p:attrNameLst>
                                      </p:cBhvr>
                                      <p:to>
                                        <p:strVal val="hidden"/>
                                      </p:to>
                                    </p:set>
                                  </p:childTnLst>
                                </p:cTn>
                              </p:par>
                              <p:par>
                                <p:cTn id="480" presetID="53" presetClass="exit" presetSubtype="32" fill="hold" grpId="1" nodeType="withEffect">
                                  <p:stCondLst>
                                    <p:cond delay="0"/>
                                  </p:stCondLst>
                                  <p:childTnLst>
                                    <p:anim calcmode="lin" valueType="num">
                                      <p:cBhvr>
                                        <p:cTn id="481" dur="500"/>
                                        <p:tgtEl>
                                          <p:spTgt spid="158"/>
                                        </p:tgtEl>
                                        <p:attrNameLst>
                                          <p:attrName>ppt_w</p:attrName>
                                        </p:attrNameLst>
                                      </p:cBhvr>
                                      <p:tavLst>
                                        <p:tav tm="0">
                                          <p:val>
                                            <p:strVal val="ppt_w"/>
                                          </p:val>
                                        </p:tav>
                                        <p:tav tm="100000">
                                          <p:val>
                                            <p:fltVal val="0"/>
                                          </p:val>
                                        </p:tav>
                                      </p:tavLst>
                                    </p:anim>
                                    <p:anim calcmode="lin" valueType="num">
                                      <p:cBhvr>
                                        <p:cTn id="482" dur="500"/>
                                        <p:tgtEl>
                                          <p:spTgt spid="158"/>
                                        </p:tgtEl>
                                        <p:attrNameLst>
                                          <p:attrName>ppt_h</p:attrName>
                                        </p:attrNameLst>
                                      </p:cBhvr>
                                      <p:tavLst>
                                        <p:tav tm="0">
                                          <p:val>
                                            <p:strVal val="ppt_h"/>
                                          </p:val>
                                        </p:tav>
                                        <p:tav tm="100000">
                                          <p:val>
                                            <p:fltVal val="0"/>
                                          </p:val>
                                        </p:tav>
                                      </p:tavLst>
                                    </p:anim>
                                    <p:animEffect transition="out" filter="fade">
                                      <p:cBhvr>
                                        <p:cTn id="483" dur="500"/>
                                        <p:tgtEl>
                                          <p:spTgt spid="158"/>
                                        </p:tgtEl>
                                      </p:cBhvr>
                                    </p:animEffect>
                                    <p:set>
                                      <p:cBhvr>
                                        <p:cTn id="484" dur="1" fill="hold">
                                          <p:stCondLst>
                                            <p:cond delay="499"/>
                                          </p:stCondLst>
                                        </p:cTn>
                                        <p:tgtEl>
                                          <p:spTgt spid="158"/>
                                        </p:tgtEl>
                                        <p:attrNameLst>
                                          <p:attrName>style.visibility</p:attrName>
                                        </p:attrNameLst>
                                      </p:cBhvr>
                                      <p:to>
                                        <p:strVal val="hidden"/>
                                      </p:to>
                                    </p:set>
                                  </p:childTnLst>
                                </p:cTn>
                              </p:par>
                              <p:par>
                                <p:cTn id="485" presetID="53" presetClass="exit" presetSubtype="32" fill="hold" grpId="1" nodeType="withEffect">
                                  <p:stCondLst>
                                    <p:cond delay="0"/>
                                  </p:stCondLst>
                                  <p:childTnLst>
                                    <p:anim calcmode="lin" valueType="num">
                                      <p:cBhvr>
                                        <p:cTn id="486" dur="500"/>
                                        <p:tgtEl>
                                          <p:spTgt spid="156"/>
                                        </p:tgtEl>
                                        <p:attrNameLst>
                                          <p:attrName>ppt_w</p:attrName>
                                        </p:attrNameLst>
                                      </p:cBhvr>
                                      <p:tavLst>
                                        <p:tav tm="0">
                                          <p:val>
                                            <p:strVal val="ppt_w"/>
                                          </p:val>
                                        </p:tav>
                                        <p:tav tm="100000">
                                          <p:val>
                                            <p:fltVal val="0"/>
                                          </p:val>
                                        </p:tav>
                                      </p:tavLst>
                                    </p:anim>
                                    <p:anim calcmode="lin" valueType="num">
                                      <p:cBhvr>
                                        <p:cTn id="487" dur="500"/>
                                        <p:tgtEl>
                                          <p:spTgt spid="156"/>
                                        </p:tgtEl>
                                        <p:attrNameLst>
                                          <p:attrName>ppt_h</p:attrName>
                                        </p:attrNameLst>
                                      </p:cBhvr>
                                      <p:tavLst>
                                        <p:tav tm="0">
                                          <p:val>
                                            <p:strVal val="ppt_h"/>
                                          </p:val>
                                        </p:tav>
                                        <p:tav tm="100000">
                                          <p:val>
                                            <p:fltVal val="0"/>
                                          </p:val>
                                        </p:tav>
                                      </p:tavLst>
                                    </p:anim>
                                    <p:animEffect transition="out" filter="fade">
                                      <p:cBhvr>
                                        <p:cTn id="488" dur="500"/>
                                        <p:tgtEl>
                                          <p:spTgt spid="156"/>
                                        </p:tgtEl>
                                      </p:cBhvr>
                                    </p:animEffect>
                                    <p:set>
                                      <p:cBhvr>
                                        <p:cTn id="489" dur="1" fill="hold">
                                          <p:stCondLst>
                                            <p:cond delay="499"/>
                                          </p:stCondLst>
                                        </p:cTn>
                                        <p:tgtEl>
                                          <p:spTgt spid="156"/>
                                        </p:tgtEl>
                                        <p:attrNameLst>
                                          <p:attrName>style.visibility</p:attrName>
                                        </p:attrNameLst>
                                      </p:cBhvr>
                                      <p:to>
                                        <p:strVal val="hidden"/>
                                      </p:to>
                                    </p:set>
                                  </p:childTnLst>
                                </p:cTn>
                              </p:par>
                              <p:par>
                                <p:cTn id="490" presetID="53" presetClass="exit" presetSubtype="32" fill="hold" grpId="1" nodeType="withEffect">
                                  <p:stCondLst>
                                    <p:cond delay="0"/>
                                  </p:stCondLst>
                                  <p:childTnLst>
                                    <p:anim calcmode="lin" valueType="num">
                                      <p:cBhvr>
                                        <p:cTn id="491" dur="500"/>
                                        <p:tgtEl>
                                          <p:spTgt spid="157"/>
                                        </p:tgtEl>
                                        <p:attrNameLst>
                                          <p:attrName>ppt_w</p:attrName>
                                        </p:attrNameLst>
                                      </p:cBhvr>
                                      <p:tavLst>
                                        <p:tav tm="0">
                                          <p:val>
                                            <p:strVal val="ppt_w"/>
                                          </p:val>
                                        </p:tav>
                                        <p:tav tm="100000">
                                          <p:val>
                                            <p:fltVal val="0"/>
                                          </p:val>
                                        </p:tav>
                                      </p:tavLst>
                                    </p:anim>
                                    <p:anim calcmode="lin" valueType="num">
                                      <p:cBhvr>
                                        <p:cTn id="492" dur="500"/>
                                        <p:tgtEl>
                                          <p:spTgt spid="157"/>
                                        </p:tgtEl>
                                        <p:attrNameLst>
                                          <p:attrName>ppt_h</p:attrName>
                                        </p:attrNameLst>
                                      </p:cBhvr>
                                      <p:tavLst>
                                        <p:tav tm="0">
                                          <p:val>
                                            <p:strVal val="ppt_h"/>
                                          </p:val>
                                        </p:tav>
                                        <p:tav tm="100000">
                                          <p:val>
                                            <p:fltVal val="0"/>
                                          </p:val>
                                        </p:tav>
                                      </p:tavLst>
                                    </p:anim>
                                    <p:animEffect transition="out" filter="fade">
                                      <p:cBhvr>
                                        <p:cTn id="493" dur="500"/>
                                        <p:tgtEl>
                                          <p:spTgt spid="157"/>
                                        </p:tgtEl>
                                      </p:cBhvr>
                                    </p:animEffect>
                                    <p:set>
                                      <p:cBhvr>
                                        <p:cTn id="494" dur="1" fill="hold">
                                          <p:stCondLst>
                                            <p:cond delay="499"/>
                                          </p:stCondLst>
                                        </p:cTn>
                                        <p:tgtEl>
                                          <p:spTgt spid="157"/>
                                        </p:tgtEl>
                                        <p:attrNameLst>
                                          <p:attrName>style.visibility</p:attrName>
                                        </p:attrNameLst>
                                      </p:cBhvr>
                                      <p:to>
                                        <p:strVal val="hidden"/>
                                      </p:to>
                                    </p:set>
                                  </p:childTnLst>
                                </p:cTn>
                              </p:par>
                              <p:par>
                                <p:cTn id="495" presetID="53" presetClass="exit" presetSubtype="32" fill="hold" grpId="1" nodeType="withEffect">
                                  <p:stCondLst>
                                    <p:cond delay="0"/>
                                  </p:stCondLst>
                                  <p:childTnLst>
                                    <p:anim calcmode="lin" valueType="num">
                                      <p:cBhvr>
                                        <p:cTn id="496" dur="500"/>
                                        <p:tgtEl>
                                          <p:spTgt spid="151"/>
                                        </p:tgtEl>
                                        <p:attrNameLst>
                                          <p:attrName>ppt_w</p:attrName>
                                        </p:attrNameLst>
                                      </p:cBhvr>
                                      <p:tavLst>
                                        <p:tav tm="0">
                                          <p:val>
                                            <p:strVal val="ppt_w"/>
                                          </p:val>
                                        </p:tav>
                                        <p:tav tm="100000">
                                          <p:val>
                                            <p:fltVal val="0"/>
                                          </p:val>
                                        </p:tav>
                                      </p:tavLst>
                                    </p:anim>
                                    <p:anim calcmode="lin" valueType="num">
                                      <p:cBhvr>
                                        <p:cTn id="497" dur="500"/>
                                        <p:tgtEl>
                                          <p:spTgt spid="151"/>
                                        </p:tgtEl>
                                        <p:attrNameLst>
                                          <p:attrName>ppt_h</p:attrName>
                                        </p:attrNameLst>
                                      </p:cBhvr>
                                      <p:tavLst>
                                        <p:tav tm="0">
                                          <p:val>
                                            <p:strVal val="ppt_h"/>
                                          </p:val>
                                        </p:tav>
                                        <p:tav tm="100000">
                                          <p:val>
                                            <p:fltVal val="0"/>
                                          </p:val>
                                        </p:tav>
                                      </p:tavLst>
                                    </p:anim>
                                    <p:animEffect transition="out" filter="fade">
                                      <p:cBhvr>
                                        <p:cTn id="498" dur="500"/>
                                        <p:tgtEl>
                                          <p:spTgt spid="151"/>
                                        </p:tgtEl>
                                      </p:cBhvr>
                                    </p:animEffect>
                                    <p:set>
                                      <p:cBhvr>
                                        <p:cTn id="499" dur="1" fill="hold">
                                          <p:stCondLst>
                                            <p:cond delay="499"/>
                                          </p:stCondLst>
                                        </p:cTn>
                                        <p:tgtEl>
                                          <p:spTgt spid="151"/>
                                        </p:tgtEl>
                                        <p:attrNameLst>
                                          <p:attrName>style.visibility</p:attrName>
                                        </p:attrNameLst>
                                      </p:cBhvr>
                                      <p:to>
                                        <p:strVal val="hidden"/>
                                      </p:to>
                                    </p:set>
                                  </p:childTnLst>
                                </p:cTn>
                              </p:par>
                              <p:par>
                                <p:cTn id="500" presetID="53" presetClass="exit" presetSubtype="32" fill="hold" nodeType="withEffect">
                                  <p:stCondLst>
                                    <p:cond delay="0"/>
                                  </p:stCondLst>
                                  <p:childTnLst>
                                    <p:anim calcmode="lin" valueType="num">
                                      <p:cBhvr>
                                        <p:cTn id="501" dur="500"/>
                                        <p:tgtEl>
                                          <p:spTgt spid="55"/>
                                        </p:tgtEl>
                                        <p:attrNameLst>
                                          <p:attrName>ppt_w</p:attrName>
                                        </p:attrNameLst>
                                      </p:cBhvr>
                                      <p:tavLst>
                                        <p:tav tm="0">
                                          <p:val>
                                            <p:strVal val="ppt_w"/>
                                          </p:val>
                                        </p:tav>
                                        <p:tav tm="100000">
                                          <p:val>
                                            <p:fltVal val="0"/>
                                          </p:val>
                                        </p:tav>
                                      </p:tavLst>
                                    </p:anim>
                                    <p:anim calcmode="lin" valueType="num">
                                      <p:cBhvr>
                                        <p:cTn id="502" dur="500"/>
                                        <p:tgtEl>
                                          <p:spTgt spid="55"/>
                                        </p:tgtEl>
                                        <p:attrNameLst>
                                          <p:attrName>ppt_h</p:attrName>
                                        </p:attrNameLst>
                                      </p:cBhvr>
                                      <p:tavLst>
                                        <p:tav tm="0">
                                          <p:val>
                                            <p:strVal val="ppt_h"/>
                                          </p:val>
                                        </p:tav>
                                        <p:tav tm="100000">
                                          <p:val>
                                            <p:fltVal val="0"/>
                                          </p:val>
                                        </p:tav>
                                      </p:tavLst>
                                    </p:anim>
                                    <p:animEffect transition="out" filter="fade">
                                      <p:cBhvr>
                                        <p:cTn id="503" dur="500"/>
                                        <p:tgtEl>
                                          <p:spTgt spid="55"/>
                                        </p:tgtEl>
                                      </p:cBhvr>
                                    </p:animEffect>
                                    <p:set>
                                      <p:cBhvr>
                                        <p:cTn id="504" dur="1" fill="hold">
                                          <p:stCondLst>
                                            <p:cond delay="499"/>
                                          </p:stCondLst>
                                        </p:cTn>
                                        <p:tgtEl>
                                          <p:spTgt spid="55"/>
                                        </p:tgtEl>
                                        <p:attrNameLst>
                                          <p:attrName>style.visibility</p:attrName>
                                        </p:attrNameLst>
                                      </p:cBhvr>
                                      <p:to>
                                        <p:strVal val="hidden"/>
                                      </p:to>
                                    </p:set>
                                  </p:childTnLst>
                                </p:cTn>
                              </p:par>
                              <p:par>
                                <p:cTn id="505" presetID="53" presetClass="exit" presetSubtype="32" fill="hold" nodeType="withEffect">
                                  <p:stCondLst>
                                    <p:cond delay="0"/>
                                  </p:stCondLst>
                                  <p:childTnLst>
                                    <p:anim calcmode="lin" valueType="num">
                                      <p:cBhvr>
                                        <p:cTn id="506" dur="500"/>
                                        <p:tgtEl>
                                          <p:spTgt spid="56"/>
                                        </p:tgtEl>
                                        <p:attrNameLst>
                                          <p:attrName>ppt_w</p:attrName>
                                        </p:attrNameLst>
                                      </p:cBhvr>
                                      <p:tavLst>
                                        <p:tav tm="0">
                                          <p:val>
                                            <p:strVal val="ppt_w"/>
                                          </p:val>
                                        </p:tav>
                                        <p:tav tm="100000">
                                          <p:val>
                                            <p:fltVal val="0"/>
                                          </p:val>
                                        </p:tav>
                                      </p:tavLst>
                                    </p:anim>
                                    <p:anim calcmode="lin" valueType="num">
                                      <p:cBhvr>
                                        <p:cTn id="507" dur="500"/>
                                        <p:tgtEl>
                                          <p:spTgt spid="56"/>
                                        </p:tgtEl>
                                        <p:attrNameLst>
                                          <p:attrName>ppt_h</p:attrName>
                                        </p:attrNameLst>
                                      </p:cBhvr>
                                      <p:tavLst>
                                        <p:tav tm="0">
                                          <p:val>
                                            <p:strVal val="ppt_h"/>
                                          </p:val>
                                        </p:tav>
                                        <p:tav tm="100000">
                                          <p:val>
                                            <p:fltVal val="0"/>
                                          </p:val>
                                        </p:tav>
                                      </p:tavLst>
                                    </p:anim>
                                    <p:animEffect transition="out" filter="fade">
                                      <p:cBhvr>
                                        <p:cTn id="508" dur="500"/>
                                        <p:tgtEl>
                                          <p:spTgt spid="56"/>
                                        </p:tgtEl>
                                      </p:cBhvr>
                                    </p:animEffect>
                                    <p:set>
                                      <p:cBhvr>
                                        <p:cTn id="509"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2" grpId="0" animBg="1"/>
      <p:bldP spid="12" grpId="1" animBg="1"/>
      <p:bldP spid="13" grpId="0" animBg="1"/>
      <p:bldP spid="13" grpId="1" animBg="1"/>
      <p:bldP spid="14" grpId="0" animBg="1"/>
      <p:bldP spid="14" grpId="1" animBg="1"/>
      <p:bldP spid="16" grpId="0"/>
      <p:bldP spid="16" grpId="1"/>
      <p:bldP spid="17" grpId="0"/>
      <p:bldP spid="17" grpId="1"/>
      <p:bldP spid="21" grpId="0"/>
      <p:bldP spid="21" grpId="1"/>
      <p:bldP spid="22" grpId="0" animBg="1"/>
      <p:bldP spid="22" grpId="1" animBg="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5" grpId="0" animBg="1"/>
      <p:bldP spid="45" grpId="1" animBg="1"/>
      <p:bldP spid="46" grpId="0" animBg="1"/>
      <p:bldP spid="46" grpId="1" animBg="1"/>
      <p:bldP spid="47" grpId="0" animBg="1"/>
      <p:bldP spid="47" grpId="1" animBg="1"/>
      <p:bldP spid="52" grpId="0" animBg="1"/>
      <p:bldP spid="52" grpId="1" animBg="1"/>
      <p:bldP spid="151" grpId="0" animBg="1"/>
      <p:bldP spid="151" grpId="1" animBg="1"/>
      <p:bldP spid="152" grpId="0" animBg="1"/>
      <p:bldP spid="152" grpId="1" animBg="1"/>
      <p:bldP spid="153" grpId="0" animBg="1"/>
      <p:bldP spid="153" grpId="1" animBg="1"/>
      <p:bldP spid="154" grpId="0" animBg="1"/>
      <p:bldP spid="154" grpId="1" animBg="1"/>
      <p:bldP spid="155" grpId="0" animBg="1"/>
      <p:bldP spid="155" grpId="1" animBg="1"/>
      <p:bldP spid="156" grpId="0"/>
      <p:bldP spid="156" grpId="1"/>
      <p:bldP spid="157" grpId="0"/>
      <p:bldP spid="157" grpId="1"/>
      <p:bldP spid="158" grpId="0"/>
      <p:bldP spid="158" grpId="1"/>
      <p:bldP spid="159" grpId="0"/>
      <p:bldP spid="159" grpId="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1346</TotalTime>
  <Words>3379</Words>
  <Application>Microsoft Office PowerPoint</Application>
  <PresentationFormat>On-screen Show (4:3)</PresentationFormat>
  <Paragraphs>1496</Paragraphs>
  <Slides>60</Slides>
  <Notes>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60</vt:i4>
      </vt:variant>
    </vt:vector>
  </HeadingPairs>
  <TitlesOfParts>
    <vt:vector size="78" baseType="lpstr">
      <vt:lpstr>ABeeZee</vt:lpstr>
      <vt:lpstr>Adobe Caslon Pro Bold</vt:lpstr>
      <vt:lpstr>Adobe Garamond Pro Bold</vt:lpstr>
      <vt:lpstr>Akhbar MT</vt:lpstr>
      <vt:lpstr>Arial</vt:lpstr>
      <vt:lpstr>Calibri</vt:lpstr>
      <vt:lpstr>Calibri Light</vt:lpstr>
      <vt:lpstr>Calisto MT</vt:lpstr>
      <vt:lpstr>Cambria Math</vt:lpstr>
      <vt:lpstr>Georgia</vt:lpstr>
      <vt:lpstr>IBM Plex Sans</vt:lpstr>
      <vt:lpstr>Inter</vt:lpstr>
      <vt:lpstr>Lato</vt:lpstr>
      <vt:lpstr>proxima_novaregular</vt:lpstr>
      <vt:lpstr>Wingdings</vt:lpstr>
      <vt:lpstr>1_Office Theme</vt:lpstr>
      <vt:lpstr>2_Office Theme</vt:lpstr>
      <vt:lpstr>3_Office Theme</vt:lpstr>
      <vt:lpstr>PowerPoint Presentation</vt:lpstr>
      <vt:lpstr>What is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Spliceosome and RNA splicing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welcome</dc:creator>
  <cp:lastModifiedBy>Laptop Market</cp:lastModifiedBy>
  <cp:revision>60</cp:revision>
  <dcterms:created xsi:type="dcterms:W3CDTF">2008-07-30T23:02:16Z</dcterms:created>
  <dcterms:modified xsi:type="dcterms:W3CDTF">2022-07-05T22:28:24Z</dcterms:modified>
</cp:coreProperties>
</file>